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0" r:id="rId6"/>
    <p:sldId id="262" r:id="rId7"/>
    <p:sldId id="263" r:id="rId8"/>
    <p:sldId id="261"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09" autoAdjust="0"/>
    <p:restoredTop sz="94660"/>
  </p:normalViewPr>
  <p:slideViewPr>
    <p:cSldViewPr>
      <p:cViewPr>
        <p:scale>
          <a:sx n="70" d="100"/>
          <a:sy n="70" d="100"/>
        </p:scale>
        <p:origin x="-954" y="-4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57364"/>
            <a:ext cx="7772400" cy="1470025"/>
          </a:xfrm>
        </p:spPr>
        <p:txBody>
          <a:bodyPr anchor="ctr"/>
          <a:lstStyle>
            <a:lvl1pPr algn="r">
              <a:defRPr>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kumimoji="0" lang="en-US" smtClean="0"/>
              <a:t>Click to edit Master title style</a:t>
            </a:r>
            <a:endParaRPr kumimoji="0" lang="en-US"/>
          </a:p>
        </p:txBody>
      </p:sp>
      <p:sp>
        <p:nvSpPr>
          <p:cNvPr id="3" name="Subtitle 2"/>
          <p:cNvSpPr>
            <a:spLocks noGrp="1"/>
          </p:cNvSpPr>
          <p:nvPr>
            <p:ph type="subTitle" idx="1"/>
          </p:nvPr>
        </p:nvSpPr>
        <p:spPr>
          <a:xfrm>
            <a:off x="2062792" y="3357562"/>
            <a:ext cx="6400800" cy="1752600"/>
          </a:xfrm>
        </p:spPr>
        <p:txBody>
          <a:bodyPr/>
          <a:lstStyle>
            <a:lvl1pPr marL="0" indent="0" algn="r">
              <a:buNone/>
              <a:defRPr sz="2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27E3146-1DC8-4167-8072-DCDDE96FABE6}" type="datetimeFigureOut">
              <a:rPr lang="en-US" smtClean="0"/>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C6E4F-F04B-4D43-ABEB-8F4C48FC940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2207747" y="1332379"/>
            <a:ext cx="6482858" cy="144000"/>
            <a:chOff x="2214546" y="1427612"/>
            <a:chExt cx="6482858" cy="144000"/>
          </a:xfrm>
        </p:grpSpPr>
        <p:sp>
          <p:nvSpPr>
            <p:cNvPr id="8" name="Chevron 7"/>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9" name="Rectangle 8"/>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600200"/>
            <a:ext cx="8229600" cy="482919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7E3146-1DC8-4167-8072-DCDDE96FABE6}" type="datetimeFigureOut">
              <a:rPr lang="en-US" smtClean="0"/>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C6E4F-F04B-4D43-ABEB-8F4C48FC940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5206" y="274638"/>
            <a:ext cx="1471594" cy="6154758"/>
          </a:xfrm>
        </p:spPr>
        <p:txBody>
          <a:bodyPr vert="eaVert"/>
          <a:lstStyle>
            <a:lvl1pPr>
              <a:defRPr>
                <a:effectLst>
                  <a:outerShdw blurRad="50800" dist="50800" dir="18900000" algn="tl" rotWithShape="0">
                    <a:srgbClr val="000000">
                      <a:alpha val="43137"/>
                    </a:srgbClr>
                  </a:outerShdw>
                </a:effectLst>
              </a:defRPr>
            </a:lvl1p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686568" cy="6154758"/>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7E3146-1DC8-4167-8072-DCDDE96FABE6}" type="datetimeFigureOut">
              <a:rPr lang="en-US" smtClean="0"/>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C6E4F-F04B-4D43-ABEB-8F4C48FC940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23"/>
          <p:cNvGrpSpPr/>
          <p:nvPr/>
        </p:nvGrpSpPr>
        <p:grpSpPr>
          <a:xfrm>
            <a:off x="2207747" y="1332379"/>
            <a:ext cx="6482858" cy="144000"/>
            <a:chOff x="2214546" y="1427612"/>
            <a:chExt cx="6482858" cy="144000"/>
          </a:xfrm>
        </p:grpSpPr>
        <p:sp>
          <p:nvSpPr>
            <p:cNvPr id="10" name="Chevron 9"/>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23" name="Rectangle 22"/>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7E3146-1DC8-4167-8072-DCDDE96FABE6}" type="datetimeFigureOut">
              <a:rPr lang="en-US" smtClean="0"/>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C6E4F-F04B-4D43-ABEB-8F4C48FC940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286113"/>
            <a:ext cx="7772400" cy="1362075"/>
          </a:xfrm>
        </p:spPr>
        <p:txBody>
          <a:bodyPr anchor="t"/>
          <a:lstStyle>
            <a:lvl1pPr algn="r">
              <a:defRPr sz="4000" b="0" cap="all">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1785926"/>
            <a:ext cx="7772400" cy="1500187"/>
          </a:xfrm>
        </p:spPr>
        <p:txBody>
          <a:bodyPr anchor="b"/>
          <a:lstStyle>
            <a:lvl1pPr marL="0" indent="0" algn="r">
              <a:buNone/>
              <a:defRPr sz="2000">
                <a:solidFill>
                  <a:schemeClr val="tx1">
                    <a:tint val="75000"/>
                  </a:schemeClr>
                </a:solidFill>
              </a:defRPr>
            </a:lvl1pPr>
            <a:lvl2pPr marL="457200" indent="0" algn="r">
              <a:buNone/>
              <a:defRPr sz="1800">
                <a:solidFill>
                  <a:schemeClr val="tx1">
                    <a:tint val="75000"/>
                  </a:schemeClr>
                </a:solidFill>
              </a:defRPr>
            </a:lvl2pPr>
            <a:lvl3pPr marL="914400" indent="0" algn="r">
              <a:buNone/>
              <a:defRPr sz="1600">
                <a:solidFill>
                  <a:schemeClr val="tx1">
                    <a:tint val="75000"/>
                  </a:schemeClr>
                </a:solidFill>
              </a:defRPr>
            </a:lvl3pPr>
            <a:lvl4pPr marL="1371600" indent="0" algn="r">
              <a:buNone/>
              <a:defRPr sz="1400">
                <a:solidFill>
                  <a:schemeClr val="tx1">
                    <a:tint val="75000"/>
                  </a:schemeClr>
                </a:solidFill>
              </a:defRPr>
            </a:lvl4pPr>
            <a:lvl5pPr marL="1828800" indent="0" algn="r">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27E3146-1DC8-4167-8072-DCDDE96FABE6}" type="datetimeFigureOut">
              <a:rPr lang="en-US" smtClean="0"/>
              <a:t>10/24/2011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C6E4F-F04B-4D43-ABEB-8F4C48FC940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2207747" y="1332379"/>
            <a:ext cx="6482858" cy="144000"/>
            <a:chOff x="2214546" y="1427612"/>
            <a:chExt cx="6482858" cy="144000"/>
          </a:xfrm>
        </p:grpSpPr>
        <p:sp>
          <p:nvSpPr>
            <p:cNvPr id="9" name="Chevron 8"/>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0" name="Rectangle 9"/>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7E3146-1DC8-4167-8072-DCDDE96FABE6}" type="datetimeFigureOut">
              <a:rPr lang="en-US" smtClean="0"/>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C6E4F-F04B-4D43-ABEB-8F4C48FC940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2207747" y="1332379"/>
            <a:ext cx="6482858" cy="144000"/>
            <a:chOff x="2214546" y="1427612"/>
            <a:chExt cx="6482858" cy="144000"/>
          </a:xfrm>
        </p:grpSpPr>
        <p:sp>
          <p:nvSpPr>
            <p:cNvPr id="11" name="Chevron 10"/>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2" name="Rectangle 11"/>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27E3146-1DC8-4167-8072-DCDDE96FABE6}" type="datetimeFigureOut">
              <a:rPr lang="en-US" smtClean="0"/>
              <a:t>10/24/2011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C6E4F-F04B-4D43-ABEB-8F4C48FC940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2207747" y="1332379"/>
            <a:ext cx="6482858" cy="144000"/>
            <a:chOff x="2214546" y="1427612"/>
            <a:chExt cx="6482858" cy="144000"/>
          </a:xfrm>
        </p:grpSpPr>
        <p:sp>
          <p:nvSpPr>
            <p:cNvPr id="7" name="Chevron 6"/>
            <p:cNvSpPr/>
            <p:nvPr userDrawn="1"/>
          </p:nvSpPr>
          <p:spPr>
            <a:xfrm flipH="1">
              <a:off x="8643404" y="1427612"/>
              <a:ext cx="54000" cy="144000"/>
            </a:xfrm>
            <a:prstGeom prst="chevron">
              <a:avLst>
                <a:gd name="adj" fmla="val 50000"/>
              </a:avLst>
            </a:prstGeom>
            <a:gradFill flip="none" rotWithShape="1">
              <a:gsLst>
                <a:gs pos="0">
                  <a:schemeClr val="accent1">
                    <a:alpha val="20000"/>
                  </a:schemeClr>
                </a:gs>
                <a:gs pos="100000">
                  <a:schemeClr val="accent1">
                    <a:alpha val="1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8" name="Rectangle 7"/>
            <p:cNvSpPr/>
            <p:nvPr userDrawn="1"/>
          </p:nvSpPr>
          <p:spPr>
            <a:xfrm>
              <a:off x="2214546" y="1490779"/>
              <a:ext cx="6429600" cy="18000"/>
            </a:xfrm>
            <a:prstGeom prst="rect">
              <a:avLst/>
            </a:prstGeom>
            <a:gradFill flip="none" rotWithShape="1">
              <a:gsLst>
                <a:gs pos="0">
                  <a:schemeClr val="accent1">
                    <a:alpha val="20000"/>
                  </a:schemeClr>
                </a:gs>
                <a:gs pos="100000">
                  <a:schemeClr val="accent1">
                    <a:alpha val="4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27E3146-1DC8-4167-8072-DCDDE96FABE6}" type="datetimeFigureOut">
              <a:rPr lang="en-US" smtClean="0"/>
              <a:t>10/24/2011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C6E4F-F04B-4D43-ABEB-8F4C48FC940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7E3146-1DC8-4167-8072-DCDDE96FABE6}" type="datetimeFigureOut">
              <a:rPr lang="en-US" smtClean="0"/>
              <a:t>10/24/2011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C6E4F-F04B-4D43-ABEB-8F4C48FC940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0745" y="285728"/>
            <a:ext cx="5106055" cy="1162050"/>
          </a:xfrm>
        </p:spPr>
        <p:txBody>
          <a:bodyPr anchor="ctr">
            <a:normAutofit/>
          </a:bodyPr>
          <a:lstStyle>
            <a:lvl1pPr algn="ctr">
              <a:defRPr sz="32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3600000" algn="tl">
                    <a:srgbClr val="000000">
                      <a:alpha val="50000"/>
                    </a:srgbClr>
                  </a:outerShdw>
                </a:effectLst>
                <a:latin typeface="+mj-lt"/>
                <a:ea typeface="+mj-ea"/>
                <a:cs typeface="+mj-cs"/>
              </a:defRPr>
            </a:lvl1pPr>
          </a:lstStyle>
          <a:p>
            <a:r>
              <a:rPr kumimoji="0" lang="en-US" smtClean="0"/>
              <a:t>Click to edit Master title style</a:t>
            </a:r>
            <a:endParaRPr kumimoji="0" lang="en-US"/>
          </a:p>
        </p:txBody>
      </p:sp>
      <p:sp>
        <p:nvSpPr>
          <p:cNvPr id="3" name="Content Placeholder 2"/>
          <p:cNvSpPr>
            <a:spLocks noGrp="1"/>
          </p:cNvSpPr>
          <p:nvPr>
            <p:ph idx="1"/>
          </p:nvPr>
        </p:nvSpPr>
        <p:spPr>
          <a:xfrm>
            <a:off x="3575050" y="1446218"/>
            <a:ext cx="5111750" cy="467967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457201" y="285729"/>
            <a:ext cx="3008313" cy="5840435"/>
          </a:xfrm>
        </p:spPr>
        <p:txBody>
          <a:bodyPr anchor="b"/>
          <a:lstStyle>
            <a:lvl1pPr marL="0" indent="0">
              <a:spcAft>
                <a:spcPts val="0"/>
              </a:spcAft>
              <a:buNone/>
              <a:defRPr sz="1400"/>
            </a:lvl1pPr>
            <a:lvl2pPr marL="457200" indent="0">
              <a:spcAft>
                <a:spcPts val="0"/>
              </a:spcAft>
              <a:buNone/>
              <a:defRPr sz="1200"/>
            </a:lvl2pPr>
            <a:lvl3pPr marL="914400" indent="0">
              <a:spcAft>
                <a:spcPts val="0"/>
              </a:spcAft>
              <a:buNone/>
              <a:defRPr sz="1000"/>
            </a:lvl3pPr>
            <a:lvl4pPr marL="1371600" indent="0">
              <a:spcAft>
                <a:spcPts val="0"/>
              </a:spcAft>
              <a:buNone/>
              <a:defRPr sz="900"/>
            </a:lvl4pPr>
            <a:lvl5pPr marL="1828800" indent="0">
              <a:spcAft>
                <a:spcPts val="0"/>
              </a:spcAft>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7E3146-1DC8-4167-8072-DCDDE96FABE6}" type="datetimeFigureOut">
              <a:rPr lang="en-US" smtClean="0"/>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C6E4F-F04B-4D43-ABEB-8F4C48FC9403}" type="slidenum">
              <a:rPr lang="en-US" smtClean="0"/>
              <a:t>‹#›</a:t>
            </a:fld>
            <a:endParaRPr lang="en-US"/>
          </a:p>
        </p:txBody>
      </p:sp>
    </p:spTree>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715272" y="615868"/>
            <a:ext cx="928694" cy="5813528"/>
          </a:xfrm>
        </p:spPr>
        <p:txBody>
          <a:bodyPr vert="eaVert" anchor="ctr">
            <a:normAutofit/>
          </a:bodyPr>
          <a:lstStyle>
            <a:lvl1pPr algn="l">
              <a:defRPr sz="2800" b="0" kern="1200" cap="all">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16200000" scaled="1"/>
                  <a:tileRect/>
                </a:gradFill>
                <a:effectLst>
                  <a:outerShdw blurRad="44450" dist="41910" dir="18600000" algn="tl">
                    <a:srgbClr val="000000">
                      <a:alpha val="50000"/>
                    </a:srgbClr>
                  </a:outerShdw>
                </a:effectLst>
                <a:latin typeface="+mj-lt"/>
                <a:ea typeface="+mj-ea"/>
                <a:cs typeface="+mj-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714348" y="612777"/>
            <a:ext cx="6858048" cy="4745051"/>
          </a:xfrm>
          <a:ln w="38100" cap="flat" cmpd="sng" algn="ctr">
            <a:gradFill flip="none" rotWithShape="1">
              <a:gsLst>
                <a:gs pos="0">
                  <a:srgbClr val="000082"/>
                </a:gs>
                <a:gs pos="30000">
                  <a:srgbClr val="66008F"/>
                </a:gs>
                <a:gs pos="64999">
                  <a:srgbClr val="BA0066"/>
                </a:gs>
                <a:gs pos="89999">
                  <a:srgbClr val="FF0000"/>
                </a:gs>
                <a:gs pos="100000">
                  <a:srgbClr val="FF8200"/>
                </a:gs>
              </a:gsLst>
              <a:path path="rect">
                <a:fillToRect l="100000" t="100000"/>
              </a:path>
              <a:tileRect r="-100000" b="-100000"/>
            </a:gradFill>
            <a:prstDash val="solid"/>
          </a:ln>
          <a:effectLst>
            <a:outerShdw blurRad="38100" dist="50800" dir="5400000" algn="tl" rotWithShape="0">
              <a:srgbClr val="000000">
                <a:alpha val="50000"/>
              </a:srgbClr>
            </a:outerShdw>
          </a:effectLst>
        </p:spPr>
        <p:style>
          <a:lnRef idx="2">
            <a:schemeClr val="accent1"/>
          </a:lnRef>
          <a:fillRef idx="1">
            <a:schemeClr val="lt1"/>
          </a:fillRef>
          <a:effectRef idx="0">
            <a:schemeClr val="accent1"/>
          </a:effectRef>
          <a:fontRef idx="minor">
            <a:schemeClr val="dk1"/>
          </a:fontRef>
        </p:style>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a:p>
        </p:txBody>
      </p:sp>
      <p:sp>
        <p:nvSpPr>
          <p:cNvPr id="4" name="Text Placeholder 3"/>
          <p:cNvSpPr>
            <a:spLocks noGrp="1"/>
          </p:cNvSpPr>
          <p:nvPr>
            <p:ph type="body" sz="half" idx="2"/>
          </p:nvPr>
        </p:nvSpPr>
        <p:spPr>
          <a:xfrm>
            <a:off x="714348" y="5500702"/>
            <a:ext cx="6858048" cy="92869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27E3146-1DC8-4167-8072-DCDDE96FABE6}" type="datetimeFigureOut">
              <a:rPr lang="en-US" smtClean="0"/>
              <a:t>10/24/2011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C6E4F-F04B-4D43-ABEB-8F4C48FC940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blipFill>
            <a:blip r:embed="rId13">
              <a:alphaModFix amt="30000"/>
              <a:duotone>
                <a:schemeClr val="accent1"/>
                <a:srgbClr val="FFFFFF"/>
              </a:duotone>
            </a:blip>
            <a:tile tx="0" ty="0" sx="100000" sy="100000" flip="none" algn="tl"/>
          </a:blipFill>
          <a:ln w="25400" cap="flat" cmpd="sng" algn="ctr">
            <a:noFill/>
            <a:prstDash val="solid"/>
          </a:ln>
          <a:effectLst/>
        </p:spPr>
        <p:style>
          <a:lnRef idx="2">
            <a:schemeClr val="accent1"/>
          </a:lnRef>
          <a:fillRef idx="1">
            <a:schemeClr val="accent1"/>
          </a:fillRef>
          <a:effectRef idx="0">
            <a:schemeClr val="accent1"/>
          </a:effectRef>
          <a:fontRef idx="minor">
            <a:schemeClr val="lt1"/>
          </a:fontRef>
        </p:style>
        <p:txBody>
          <a:bodyPr rtlCol="0" anchor="ctr"/>
          <a:lstStyle/>
          <a:p>
            <a:pPr marL="0" algn="ctr" rtl="0" eaLnBrk="1" latinLnBrk="0" hangingPunct="1"/>
            <a:endParaRPr kumimoji="0" lang="zh-CN" altLang="en-US" kern="1200">
              <a:solidFill>
                <a:schemeClr val="lt1"/>
              </a:solidFill>
              <a:latin typeface="+mn-lt"/>
              <a:ea typeface="+mn-ea"/>
              <a:cs typeface="+mn-cs"/>
            </a:endParaRPr>
          </a:p>
        </p:txBody>
      </p:sp>
      <p:grpSp>
        <p:nvGrpSpPr>
          <p:cNvPr id="8" name="Group 17"/>
          <p:cNvGrpSpPr/>
          <p:nvPr/>
        </p:nvGrpSpPr>
        <p:grpSpPr>
          <a:xfrm>
            <a:off x="0" y="6570024"/>
            <a:ext cx="9144000" cy="288000"/>
            <a:chOff x="0" y="6353387"/>
            <a:chExt cx="9144000" cy="361763"/>
          </a:xfrm>
        </p:grpSpPr>
        <p:grpSp>
          <p:nvGrpSpPr>
            <p:cNvPr id="9" name="Group 16"/>
            <p:cNvGrpSpPr/>
            <p:nvPr/>
          </p:nvGrpSpPr>
          <p:grpSpPr>
            <a:xfrm>
              <a:off x="0" y="6353387"/>
              <a:ext cx="8756597" cy="360000"/>
              <a:chOff x="1" y="6353387"/>
              <a:chExt cx="8756597" cy="360000"/>
            </a:xfrm>
          </p:grpSpPr>
          <p:sp>
            <p:nvSpPr>
              <p:cNvPr id="10" name="Freeform 9"/>
              <p:cNvSpPr/>
              <p:nvPr userDrawn="1"/>
            </p:nvSpPr>
            <p:spPr>
              <a:xfrm>
                <a:off x="1" y="653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50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sp>
            <p:nvSpPr>
              <p:cNvPr id="11" name="Freeform 10"/>
              <p:cNvSpPr/>
              <p:nvPr userDrawn="1"/>
            </p:nvSpPr>
            <p:spPr>
              <a:xfrm flipV="1">
                <a:off x="1" y="6353387"/>
                <a:ext cx="8756597" cy="180000"/>
              </a:xfrm>
              <a:custGeom>
                <a:avLst/>
                <a:gdLst/>
                <a:ahLst/>
                <a:cxnLst/>
                <a:rect l="0" t="0" r="0" b="0"/>
                <a:pathLst>
                  <a:path w="7867650" h="177288">
                    <a:moveTo>
                      <a:pt x="7867650" y="177288"/>
                    </a:moveTo>
                    <a:lnTo>
                      <a:pt x="0" y="171450"/>
                    </a:lnTo>
                    <a:lnTo>
                      <a:pt x="0" y="0"/>
                    </a:lnTo>
                    <a:lnTo>
                      <a:pt x="7753350" y="0"/>
                    </a:lnTo>
                    <a:close/>
                  </a:path>
                </a:pathLst>
              </a:custGeom>
              <a:gradFill flip="none" rotWithShape="1">
                <a:gsLst>
                  <a:gs pos="25000">
                    <a:schemeClr val="accent1">
                      <a:shade val="75000"/>
                      <a:alpha val="75000"/>
                    </a:schemeClr>
                  </a:gs>
                  <a:gs pos="100000">
                    <a:schemeClr val="accent1">
                      <a:tint val="40000"/>
                      <a:alpha val="5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p>
            </p:txBody>
          </p:sp>
        </p:grpSp>
        <p:grpSp>
          <p:nvGrpSpPr>
            <p:cNvPr id="15" name="Group 15"/>
            <p:cNvGrpSpPr/>
            <p:nvPr/>
          </p:nvGrpSpPr>
          <p:grpSpPr>
            <a:xfrm>
              <a:off x="8640700" y="6354583"/>
              <a:ext cx="503300" cy="360567"/>
              <a:chOff x="8640700" y="6354583"/>
              <a:chExt cx="503300" cy="360567"/>
            </a:xfrm>
          </p:grpSpPr>
          <p:sp>
            <p:nvSpPr>
              <p:cNvPr id="12" name="Chevron 11"/>
              <p:cNvSpPr/>
              <p:nvPr userDrawn="1"/>
            </p:nvSpPr>
            <p:spPr>
              <a:xfrm flipH="1">
                <a:off x="8640700" y="6354583"/>
                <a:ext cx="249884" cy="360000"/>
              </a:xfrm>
              <a:prstGeom prst="chevron">
                <a:avLst>
                  <a:gd name="adj" fmla="val 50000"/>
                </a:avLst>
              </a:prstGeom>
              <a:gradFill flip="none" rotWithShape="1">
                <a:gsLst>
                  <a:gs pos="0">
                    <a:schemeClr val="accent1">
                      <a:alpha val="60000"/>
                    </a:schemeClr>
                  </a:gs>
                  <a:gs pos="100000">
                    <a:schemeClr val="accent1"/>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3" name="Chevron 12"/>
              <p:cNvSpPr/>
              <p:nvPr userDrawn="1"/>
            </p:nvSpPr>
            <p:spPr>
              <a:xfrm flipH="1">
                <a:off x="8767248" y="6355150"/>
                <a:ext cx="249884" cy="360000"/>
              </a:xfrm>
              <a:prstGeom prst="chevron">
                <a:avLst>
                  <a:gd name="adj" fmla="val 50000"/>
                </a:avLst>
              </a:prstGeom>
              <a:gradFill flip="none" rotWithShape="1">
                <a:gsLst>
                  <a:gs pos="0">
                    <a:schemeClr val="accent1"/>
                  </a:gs>
                  <a:gs pos="100000">
                    <a:schemeClr val="accent1">
                      <a:shade val="75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sp>
            <p:nvSpPr>
              <p:cNvPr id="14" name="Chevron 13"/>
              <p:cNvSpPr/>
              <p:nvPr userDrawn="1"/>
            </p:nvSpPr>
            <p:spPr>
              <a:xfrm flipH="1">
                <a:off x="8894116" y="6355000"/>
                <a:ext cx="249884" cy="360000"/>
              </a:xfrm>
              <a:prstGeom prst="chevron">
                <a:avLst>
                  <a:gd name="adj" fmla="val 50000"/>
                </a:avLst>
              </a:prstGeom>
              <a:gradFill flip="none" rotWithShape="1">
                <a:gsLst>
                  <a:gs pos="0">
                    <a:schemeClr val="accent1">
                      <a:shade val="75000"/>
                    </a:schemeClr>
                  </a:gs>
                  <a:gs pos="100000">
                    <a:schemeClr val="accent1">
                      <a:shade val="50000"/>
                      <a:shade val="20000"/>
                    </a:schemeClr>
                  </a:gs>
                </a:gsLst>
                <a:lin ang="10800000" scaled="1"/>
                <a:tileRect/>
              </a:gradFill>
              <a:ln w="254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zh-CN" altLang="en-US">
                  <a:solidFill>
                    <a:schemeClr val="tx1"/>
                  </a:solidFill>
                </a:endParaRPr>
              </a:p>
            </p:txBody>
          </p:sp>
        </p:grpSp>
      </p:grpSp>
      <p:sp>
        <p:nvSpPr>
          <p:cNvPr id="2" name="Title Placeholder 1"/>
          <p:cNvSpPr>
            <a:spLocks noGrp="1"/>
          </p:cNvSpPr>
          <p:nvPr>
            <p:ph type="title"/>
          </p:nvPr>
        </p:nvSpPr>
        <p:spPr>
          <a:xfrm>
            <a:off x="457200" y="274638"/>
            <a:ext cx="8229600" cy="1143000"/>
          </a:xfrm>
          <a:prstGeom prst="rect">
            <a:avLst/>
          </a:prstGeom>
        </p:spPr>
        <p:txBody>
          <a:bodyPr vert="horz" rtlCol="0" anchor="ctr">
            <a:normAutofit/>
            <a:scene3d>
              <a:camera prst="orthographicFront"/>
              <a:lightRig rig="threePt" dir="tl">
                <a:rot lat="0" lon="0" rev="7200000"/>
              </a:lightRig>
            </a:scene3d>
            <a:sp3d contourW="6350">
              <a:contourClr>
                <a:schemeClr val="accent1"/>
              </a:contourClr>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0" y="6570000"/>
            <a:ext cx="1643042" cy="288000"/>
          </a:xfrm>
          <a:prstGeom prst="rect">
            <a:avLst/>
          </a:prstGeom>
        </p:spPr>
        <p:txBody>
          <a:bodyPr vert="horz" rtlCol="0" anchor="ctr"/>
          <a:lstStyle>
            <a:lvl1pPr algn="l" eaLnBrk="1" latinLnBrk="0" hangingPunct="1">
              <a:defRPr kumimoji="0" sz="1200">
                <a:solidFill>
                  <a:schemeClr val="tx1">
                    <a:tint val="75000"/>
                  </a:schemeClr>
                </a:solidFill>
              </a:defRPr>
            </a:lvl1pPr>
          </a:lstStyle>
          <a:p>
            <a:fld id="{127E3146-1DC8-4167-8072-DCDDE96FABE6}" type="datetimeFigureOut">
              <a:rPr lang="en-US" smtClean="0"/>
              <a:t>10/24/2011</a:t>
            </a:fld>
            <a:endParaRPr lang="en-US"/>
          </a:p>
        </p:txBody>
      </p:sp>
      <p:sp>
        <p:nvSpPr>
          <p:cNvPr id="5" name="Footer Placeholder 4"/>
          <p:cNvSpPr>
            <a:spLocks noGrp="1"/>
          </p:cNvSpPr>
          <p:nvPr>
            <p:ph type="ftr" sz="quarter" idx="3"/>
          </p:nvPr>
        </p:nvSpPr>
        <p:spPr>
          <a:xfrm>
            <a:off x="1643042" y="6570000"/>
            <a:ext cx="4214842" cy="288000"/>
          </a:xfrm>
          <a:prstGeom prst="rect">
            <a:avLst/>
          </a:prstGeom>
        </p:spPr>
        <p:txBody>
          <a:bodyPr vert="horz" rtlCol="0" anchor="ctr"/>
          <a:lstStyle>
            <a:lvl1pPr algn="l" eaLnBrk="1" latinLnBrk="0" hangingPunct="1">
              <a:defRPr kumimoji="0" sz="1200">
                <a:solidFill>
                  <a:schemeClr val="tx1">
                    <a:tint val="85000"/>
                  </a:schemeClr>
                </a:solidFill>
              </a:defRPr>
            </a:lvl1pPr>
          </a:lstStyle>
          <a:p>
            <a:endParaRPr lang="en-US"/>
          </a:p>
        </p:txBody>
      </p:sp>
      <p:sp>
        <p:nvSpPr>
          <p:cNvPr id="6" name="Slide Number Placeholder 5"/>
          <p:cNvSpPr>
            <a:spLocks noGrp="1"/>
          </p:cNvSpPr>
          <p:nvPr>
            <p:ph type="sldNum" sz="quarter" idx="4"/>
          </p:nvPr>
        </p:nvSpPr>
        <p:spPr>
          <a:xfrm>
            <a:off x="8572528" y="6570000"/>
            <a:ext cx="571472" cy="288000"/>
          </a:xfrm>
          <a:prstGeom prst="rect">
            <a:avLst/>
          </a:prstGeom>
        </p:spPr>
        <p:txBody>
          <a:bodyPr vert="horz" rtlCol="0" anchor="ctr"/>
          <a:lstStyle>
            <a:lvl1pPr algn="ctr" eaLnBrk="1" latinLnBrk="0" hangingPunct="1">
              <a:defRPr kumimoji="0" sz="1200">
                <a:solidFill>
                  <a:schemeClr val="tx1">
                    <a:tint val="95000"/>
                  </a:schemeClr>
                </a:solidFill>
              </a:defRPr>
            </a:lvl1pPr>
          </a:lstStyle>
          <a:p>
            <a:fld id="{0AAC6E4F-F04B-4D43-ABEB-8F4C48FC94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xStyles>
    <p:titleStyle>
      <a:lvl1pPr algn="ctr" rtl="0" eaLnBrk="1" latinLnBrk="0" hangingPunct="1">
        <a:spcBef>
          <a:spcPct val="0"/>
        </a:spcBef>
        <a:buNone/>
        <a:defRPr kumimoji="0" lang="zh-CN" altLang="en-US" sz="4400" b="1" kern="1200" dirty="0">
          <a:ln w="11430"/>
          <a:gradFill flip="none" rotWithShape="1">
            <a:gsLst>
              <a:gs pos="0">
                <a:schemeClr val="accent2"/>
              </a:gs>
              <a:gs pos="45000">
                <a:schemeClr val="accent2">
                  <a:tint val="60000"/>
                </a:schemeClr>
              </a:gs>
              <a:gs pos="90000">
                <a:schemeClr val="accent2">
                  <a:tint val="40000"/>
                </a:schemeClr>
              </a:gs>
              <a:gs pos="100000">
                <a:schemeClr val="accent2">
                  <a:tint val="20000"/>
                </a:schemeClr>
              </a:gs>
            </a:gsLst>
            <a:lin ang="5400000" scaled="1"/>
            <a:tileRect/>
          </a:gradFill>
          <a:effectLst>
            <a:outerShdw blurRad="44450" dist="41910" dir="3600000" algn="tl">
              <a:srgbClr val="000000">
                <a:alpha val="50000"/>
              </a:srgbClr>
            </a:outerShdw>
          </a:effectLst>
          <a:latin typeface="+mj-lt"/>
          <a:ea typeface="+mj-ea"/>
          <a:cs typeface="+mj-cs"/>
        </a:defRPr>
      </a:lvl1pPr>
      <a:lvl2pPr eaLnBrk="1" latinLnBrk="0" hangingPunct="1">
        <a:defRPr kumimoji="0">
          <a:solidFill>
            <a:schemeClr val="tx2"/>
          </a:solidFill>
        </a:defRPr>
      </a:lvl2pPr>
      <a:lvl3pPr eaLnBrk="1" latinLnBrk="0" hangingPunct="1">
        <a:defRPr kumimoji="0">
          <a:solidFill>
            <a:schemeClr val="tx2"/>
          </a:solidFill>
        </a:defRPr>
      </a:lvl3pPr>
      <a:lvl4pPr eaLnBrk="1" latinLnBrk="0" hangingPunct="1">
        <a:defRPr kumimoji="0">
          <a:solidFill>
            <a:schemeClr val="tx2"/>
          </a:solidFill>
        </a:defRPr>
      </a:lvl4pPr>
      <a:lvl5pPr eaLnBrk="1" latinLnBrk="0" hangingPunct="1">
        <a:defRPr kumimoji="0">
          <a:solidFill>
            <a:schemeClr val="tx2"/>
          </a:solidFill>
        </a:defRPr>
      </a:lvl5pPr>
      <a:lvl6pPr eaLnBrk="1" latinLnBrk="0" hangingPunct="1">
        <a:defRPr kumimoji="0">
          <a:solidFill>
            <a:schemeClr val="tx2"/>
          </a:solidFill>
        </a:defRPr>
      </a:lvl6pPr>
      <a:lvl7pPr eaLnBrk="1" latinLnBrk="0" hangingPunct="1">
        <a:defRPr kumimoji="0">
          <a:solidFill>
            <a:schemeClr val="tx2"/>
          </a:solidFill>
        </a:defRPr>
      </a:lvl7pPr>
      <a:lvl8pPr eaLnBrk="1" latinLnBrk="0" hangingPunct="1">
        <a:defRPr kumimoji="0">
          <a:solidFill>
            <a:schemeClr val="tx2"/>
          </a:solidFill>
        </a:defRPr>
      </a:lvl8pPr>
      <a:lvl9pPr eaLnBrk="1" latinLnBrk="0" hangingPunct="1">
        <a:defRPr kumimoji="0">
          <a:solidFill>
            <a:schemeClr val="tx2"/>
          </a:solidFill>
        </a:defRPr>
      </a:lvl9pPr>
    </p:titleStyle>
    <p:bodyStyle>
      <a:lvl1pPr marL="342900" indent="-342900" algn="l" rtl="0" eaLnBrk="1" latinLnBrk="0" hangingPunct="1">
        <a:spcBef>
          <a:spcPct val="20000"/>
        </a:spcBef>
        <a:buClr>
          <a:schemeClr val="tx2"/>
        </a:buClr>
        <a:buSzPct val="50000"/>
        <a:buFont typeface="Wingdings 2"/>
        <a:buChar char=""/>
        <a:defRPr kumimoji="0" sz="3200" kern="1200">
          <a:solidFill>
            <a:schemeClr val="tx1"/>
          </a:solidFill>
          <a:latin typeface="+mn-lt"/>
          <a:ea typeface="+mn-ea"/>
          <a:cs typeface="+mn-cs"/>
        </a:defRPr>
      </a:lvl1pPr>
      <a:lvl2pPr marL="742950" indent="-285750" algn="l" rtl="0" eaLnBrk="1" latinLnBrk="0" hangingPunct="1">
        <a:spcBef>
          <a:spcPct val="20000"/>
        </a:spcBef>
        <a:buClr>
          <a:schemeClr val="tx2"/>
        </a:buClr>
        <a:buSzPct val="60000"/>
        <a:buFont typeface="Wingdings 2"/>
        <a:buChar char=""/>
        <a:defRPr kumimoji="0" sz="2800" kern="1200">
          <a:solidFill>
            <a:schemeClr val="tx1"/>
          </a:solidFill>
          <a:latin typeface="+mn-lt"/>
          <a:ea typeface="+mn-ea"/>
          <a:cs typeface="+mn-cs"/>
        </a:defRPr>
      </a:lvl2pPr>
      <a:lvl3pPr marL="1143000" indent="-228600" algn="l" rtl="0" eaLnBrk="1" latinLnBrk="0" hangingPunct="1">
        <a:spcBef>
          <a:spcPct val="20000"/>
        </a:spcBef>
        <a:buClr>
          <a:schemeClr val="tx2"/>
        </a:buClr>
        <a:buSzPct val="60000"/>
        <a:buFont typeface="Wingdings 2"/>
        <a:buChar char=""/>
        <a:defRPr kumimoji="0" sz="2400" kern="1200">
          <a:solidFill>
            <a:schemeClr val="tx1"/>
          </a:solidFill>
          <a:latin typeface="+mn-lt"/>
          <a:ea typeface="+mn-ea"/>
          <a:cs typeface="+mn-cs"/>
        </a:defRPr>
      </a:lvl3pPr>
      <a:lvl4pPr marL="16002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4pPr>
      <a:lvl5pPr marL="2057400" indent="-228600" algn="l" rtl="0" eaLnBrk="1" latinLnBrk="0" hangingPunct="1">
        <a:spcBef>
          <a:spcPct val="20000"/>
        </a:spcBef>
        <a:buClr>
          <a:schemeClr val="tx2"/>
        </a:buClr>
        <a:buSzPct val="60000"/>
        <a:buFont typeface="Wingdings 2"/>
        <a:buChar char=""/>
        <a:defRPr kumimoji="0" sz="2000" kern="1200">
          <a:solidFill>
            <a:schemeClr val="tx1"/>
          </a:solidFill>
          <a:latin typeface="+mn-lt"/>
          <a:ea typeface="+mn-ea"/>
          <a:cs typeface="+mn-cs"/>
        </a:defRPr>
      </a:lvl5pPr>
      <a:lvl6pPr marL="2514600" indent="-228600" algn="l" rtl="0" eaLnBrk="1" latinLnBrk="0" hangingPunct="1">
        <a:spcBef>
          <a:spcPct val="20000"/>
        </a:spcBef>
        <a:buFont typeface="Arial"/>
        <a:buChar char="•"/>
        <a:defRPr kumimoji="0"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ATM/Debit Cards</a:t>
            </a:r>
            <a:endParaRPr lang="en-US" dirty="0"/>
          </a:p>
        </p:txBody>
      </p:sp>
      <p:sp>
        <p:nvSpPr>
          <p:cNvPr id="3" name="Subtitle 2"/>
          <p:cNvSpPr>
            <a:spLocks noGrp="1"/>
          </p:cNvSpPr>
          <p:nvPr>
            <p:ph type="subTitle" idx="1"/>
          </p:nvPr>
        </p:nvSpPr>
        <p:spPr/>
        <p:txBody>
          <a:bodyPr/>
          <a:lstStyle/>
          <a:p>
            <a:r>
              <a:rPr lang="en-US" dirty="0" smtClean="0"/>
              <a:t>Unit 1: Lesson 2</a:t>
            </a:r>
            <a:endParaRPr lang="en-US" dirty="0"/>
          </a:p>
        </p:txBody>
      </p:sp>
    </p:spTree>
    <p:extLst>
      <p:ext uri="{BB962C8B-B14F-4D97-AF65-F5344CB8AC3E}">
        <p14:creationId xmlns:p14="http://schemas.microsoft.com/office/powerpoint/2010/main" val="377496576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Session</a:t>
            </a:r>
            <a:endParaRPr lang="en-US" dirty="0"/>
          </a:p>
        </p:txBody>
      </p:sp>
      <p:sp>
        <p:nvSpPr>
          <p:cNvPr id="3" name="Content Placeholder 2"/>
          <p:cNvSpPr>
            <a:spLocks noGrp="1"/>
          </p:cNvSpPr>
          <p:nvPr>
            <p:ph idx="1"/>
          </p:nvPr>
        </p:nvSpPr>
        <p:spPr/>
        <p:txBody>
          <a:bodyPr>
            <a:normAutofit lnSpcReduction="10000"/>
          </a:bodyPr>
          <a:lstStyle/>
          <a:p>
            <a:r>
              <a:rPr lang="en-US" dirty="0" smtClean="0"/>
              <a:t>Which card(s) can be used to make purchases?</a:t>
            </a:r>
          </a:p>
          <a:p>
            <a:pPr lvl="1"/>
            <a:r>
              <a:rPr lang="en-US" dirty="0" smtClean="0"/>
              <a:t>Debit Card</a:t>
            </a:r>
          </a:p>
          <a:p>
            <a:r>
              <a:rPr lang="en-US" dirty="0" smtClean="0"/>
              <a:t>Which card(s) can be </a:t>
            </a:r>
            <a:r>
              <a:rPr lang="en-US" dirty="0"/>
              <a:t>u</a:t>
            </a:r>
            <a:r>
              <a:rPr lang="en-US" dirty="0" smtClean="0"/>
              <a:t>sed to withdraw cash?</a:t>
            </a:r>
          </a:p>
          <a:p>
            <a:pPr lvl="1"/>
            <a:r>
              <a:rPr lang="en-US" dirty="0" smtClean="0"/>
              <a:t>ATM card</a:t>
            </a:r>
          </a:p>
          <a:p>
            <a:pPr lvl="1"/>
            <a:r>
              <a:rPr lang="en-US" dirty="0" smtClean="0"/>
              <a:t>Debit Card</a:t>
            </a:r>
          </a:p>
          <a:p>
            <a:r>
              <a:rPr lang="en-US" dirty="0" smtClean="0"/>
              <a:t>What does debit mean?</a:t>
            </a:r>
            <a:endParaRPr lang="en-US" dirty="0"/>
          </a:p>
          <a:p>
            <a:pPr lvl="1"/>
            <a:r>
              <a:rPr lang="en-US" dirty="0" smtClean="0"/>
              <a:t>An amount deducted from a bank account</a:t>
            </a:r>
            <a:endParaRPr lang="en-US" dirty="0"/>
          </a:p>
        </p:txBody>
      </p:sp>
    </p:spTree>
    <p:extLst>
      <p:ext uri="{BB962C8B-B14F-4D97-AF65-F5344CB8AC3E}">
        <p14:creationId xmlns:p14="http://schemas.microsoft.com/office/powerpoint/2010/main" val="203518773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Word Map – Page 37</a:t>
            </a:r>
            <a:endParaRPr lang="en-US" dirty="0"/>
          </a:p>
        </p:txBody>
      </p:sp>
      <p:sp>
        <p:nvSpPr>
          <p:cNvPr id="3" name="Content Placeholder 2"/>
          <p:cNvSpPr>
            <a:spLocks noGrp="1"/>
          </p:cNvSpPr>
          <p:nvPr>
            <p:ph idx="1"/>
          </p:nvPr>
        </p:nvSpPr>
        <p:spPr/>
        <p:txBody>
          <a:bodyPr/>
          <a:lstStyle/>
          <a:p>
            <a:r>
              <a:rPr lang="en-US" dirty="0" smtClean="0"/>
              <a:t>Credit Cards</a:t>
            </a:r>
          </a:p>
          <a:p>
            <a:pPr lvl="1"/>
            <a:r>
              <a:rPr lang="en-US" dirty="0" smtClean="0"/>
              <a:t>Buy Now, Pay Later</a:t>
            </a:r>
          </a:p>
          <a:p>
            <a:r>
              <a:rPr lang="en-US" dirty="0" smtClean="0"/>
              <a:t>Debit Cards</a:t>
            </a:r>
          </a:p>
          <a:p>
            <a:pPr lvl="1"/>
            <a:r>
              <a:rPr lang="en-US" dirty="0" smtClean="0"/>
              <a:t>Buy Now, Pay Now</a:t>
            </a:r>
          </a:p>
          <a:p>
            <a:r>
              <a:rPr lang="en-US" dirty="0" smtClean="0"/>
              <a:t>ATM</a:t>
            </a:r>
          </a:p>
          <a:p>
            <a:pPr lvl="1"/>
            <a:r>
              <a:rPr lang="en-US" dirty="0"/>
              <a:t>Automatic Teller </a:t>
            </a:r>
            <a:r>
              <a:rPr lang="en-US" dirty="0" smtClean="0"/>
              <a:t>Machine</a:t>
            </a:r>
          </a:p>
          <a:p>
            <a:r>
              <a:rPr lang="en-US" dirty="0" smtClean="0"/>
              <a:t>Debit</a:t>
            </a:r>
          </a:p>
          <a:p>
            <a:pPr lvl="1"/>
            <a:r>
              <a:rPr lang="en-US" dirty="0" smtClean="0"/>
              <a:t>Subtract</a:t>
            </a:r>
            <a:endParaRPr lang="en-US" dirty="0"/>
          </a:p>
          <a:p>
            <a:pPr marL="457200" lvl="1" indent="0">
              <a:buNone/>
            </a:pPr>
            <a:endParaRPr lang="en-US" dirty="0" smtClean="0"/>
          </a:p>
        </p:txBody>
      </p:sp>
    </p:spTree>
    <p:extLst>
      <p:ext uri="{BB962C8B-B14F-4D97-AF65-F5344CB8AC3E}">
        <p14:creationId xmlns:p14="http://schemas.microsoft.com/office/powerpoint/2010/main" val="1432904114"/>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Debit Cards – Page 6</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pPr marL="514350" indent="-514350">
              <a:buFont typeface="+mj-lt"/>
              <a:buAutoNum type="arabicPeriod"/>
            </a:pPr>
            <a:r>
              <a:rPr lang="en-US" dirty="0" smtClean="0"/>
              <a:t>A debit card is just another name for a credit card.</a:t>
            </a:r>
          </a:p>
          <a:p>
            <a:pPr marL="914400" lvl="1" indent="-514350"/>
            <a:r>
              <a:rPr lang="en-US" dirty="0" smtClean="0"/>
              <a:t>False</a:t>
            </a:r>
          </a:p>
          <a:p>
            <a:pPr marL="514350" indent="-514350">
              <a:buFont typeface="+mj-lt"/>
              <a:buAutoNum type="arabicPeriod"/>
            </a:pPr>
            <a:r>
              <a:rPr lang="en-US" dirty="0" smtClean="0"/>
              <a:t>A debit card is similar to a credit card because both are used as a method to buy now, pay now.</a:t>
            </a:r>
          </a:p>
          <a:p>
            <a:pPr marL="914400" lvl="1" indent="-514350"/>
            <a:r>
              <a:rPr lang="en-US" dirty="0" smtClean="0"/>
              <a:t>False</a:t>
            </a:r>
          </a:p>
          <a:p>
            <a:pPr marL="514350" indent="-514350">
              <a:buFont typeface="+mj-lt"/>
              <a:buAutoNum type="arabicPeriod"/>
            </a:pPr>
            <a:r>
              <a:rPr lang="en-US" dirty="0" smtClean="0"/>
              <a:t>Use of a debit card takes money directly from a person’s bank account.</a:t>
            </a:r>
          </a:p>
          <a:p>
            <a:pPr marL="914400" lvl="1" indent="-514350"/>
            <a:r>
              <a:rPr lang="en-US" dirty="0" smtClean="0"/>
              <a:t>True</a:t>
            </a:r>
            <a:endParaRPr lang="en-US" dirty="0"/>
          </a:p>
        </p:txBody>
      </p:sp>
    </p:spTree>
    <p:extLst>
      <p:ext uri="{BB962C8B-B14F-4D97-AF65-F5344CB8AC3E}">
        <p14:creationId xmlns:p14="http://schemas.microsoft.com/office/powerpoint/2010/main" val="21527377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Debit Cards – Page 6</a:t>
            </a:r>
            <a:endParaRPr lang="en-US" dirty="0"/>
          </a:p>
        </p:txBody>
      </p:sp>
      <p:sp>
        <p:nvSpPr>
          <p:cNvPr id="3" name="Content Placeholder 2"/>
          <p:cNvSpPr>
            <a:spLocks noGrp="1"/>
          </p:cNvSpPr>
          <p:nvPr>
            <p:ph idx="1"/>
          </p:nvPr>
        </p:nvSpPr>
        <p:spPr>
          <a:xfrm>
            <a:off x="304800" y="1447800"/>
            <a:ext cx="8610600" cy="5410200"/>
          </a:xfrm>
        </p:spPr>
        <p:txBody>
          <a:bodyPr>
            <a:normAutofit/>
          </a:bodyPr>
          <a:lstStyle/>
          <a:p>
            <a:pPr marL="0" indent="0">
              <a:buNone/>
            </a:pPr>
            <a:r>
              <a:rPr lang="en-US" dirty="0" smtClean="0"/>
              <a:t>4. Someone can make a purchase with a debit card even if there is not enough money in his/her bank account.</a:t>
            </a:r>
          </a:p>
          <a:p>
            <a:pPr lvl="1"/>
            <a:r>
              <a:rPr lang="en-US" dirty="0" smtClean="0"/>
              <a:t>False</a:t>
            </a:r>
          </a:p>
          <a:p>
            <a:pPr marL="0" indent="0">
              <a:buNone/>
            </a:pPr>
            <a:r>
              <a:rPr lang="en-US" dirty="0" smtClean="0"/>
              <a:t>5. Using a debit card is the same as securing a loan.</a:t>
            </a:r>
          </a:p>
          <a:p>
            <a:pPr lvl="1"/>
            <a:r>
              <a:rPr lang="en-US" dirty="0" smtClean="0"/>
              <a:t>False</a:t>
            </a:r>
          </a:p>
          <a:p>
            <a:pPr marL="0" indent="0">
              <a:buNone/>
            </a:pPr>
            <a:r>
              <a:rPr lang="en-US" dirty="0" smtClean="0"/>
              <a:t>6. There are no advantages to using a debit card instead of a check.</a:t>
            </a:r>
          </a:p>
          <a:p>
            <a:pPr lvl="1"/>
            <a:r>
              <a:rPr lang="en-US" dirty="0" smtClean="0"/>
              <a:t>False</a:t>
            </a:r>
            <a:endParaRPr lang="en-US" dirty="0"/>
          </a:p>
        </p:txBody>
      </p:sp>
    </p:spTree>
    <p:extLst>
      <p:ext uri="{BB962C8B-B14F-4D97-AF65-F5344CB8AC3E}">
        <p14:creationId xmlns:p14="http://schemas.microsoft.com/office/powerpoint/2010/main" val="36139540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Debit Cards – Page 6</a:t>
            </a:r>
            <a:endParaRPr lang="en-US" dirty="0"/>
          </a:p>
        </p:txBody>
      </p:sp>
      <p:sp>
        <p:nvSpPr>
          <p:cNvPr id="3" name="Content Placeholder 2"/>
          <p:cNvSpPr>
            <a:spLocks noGrp="1"/>
          </p:cNvSpPr>
          <p:nvPr>
            <p:ph idx="1"/>
          </p:nvPr>
        </p:nvSpPr>
        <p:spPr>
          <a:xfrm>
            <a:off x="304800" y="1447800"/>
            <a:ext cx="8610600" cy="5410200"/>
          </a:xfrm>
        </p:spPr>
        <p:txBody>
          <a:bodyPr>
            <a:normAutofit/>
          </a:bodyPr>
          <a:lstStyle/>
          <a:p>
            <a:pPr marL="0" indent="0">
              <a:buNone/>
            </a:pPr>
            <a:r>
              <a:rPr lang="en-US" dirty="0"/>
              <a:t>7</a:t>
            </a:r>
            <a:r>
              <a:rPr lang="en-US" dirty="0" smtClean="0"/>
              <a:t>. Businesses are more likely to accept a debit card than a check.</a:t>
            </a:r>
          </a:p>
          <a:p>
            <a:pPr lvl="1"/>
            <a:r>
              <a:rPr lang="en-US" dirty="0" smtClean="0"/>
              <a:t>True</a:t>
            </a:r>
          </a:p>
          <a:p>
            <a:pPr marL="0" indent="0">
              <a:buNone/>
            </a:pPr>
            <a:r>
              <a:rPr lang="en-US" dirty="0" smtClean="0"/>
              <a:t>8. Even if a debit card is not stolen, a thief can still use it to make purchases.</a:t>
            </a:r>
          </a:p>
          <a:p>
            <a:pPr lvl="1"/>
            <a:r>
              <a:rPr lang="en-US" dirty="0" smtClean="0"/>
              <a:t>True</a:t>
            </a:r>
          </a:p>
          <a:p>
            <a:pPr marL="0" indent="0">
              <a:buNone/>
            </a:pPr>
            <a:r>
              <a:rPr lang="en-US" dirty="0" smtClean="0"/>
              <a:t>9. It’s important to keep track of debit card purchases so you know how much money is in your account.</a:t>
            </a:r>
          </a:p>
          <a:p>
            <a:pPr lvl="1"/>
            <a:r>
              <a:rPr lang="en-US" dirty="0" smtClean="0"/>
              <a:t>True</a:t>
            </a:r>
            <a:endParaRPr lang="en-US" dirty="0"/>
          </a:p>
        </p:txBody>
      </p:sp>
    </p:spTree>
    <p:extLst>
      <p:ext uri="{BB962C8B-B14F-4D97-AF65-F5344CB8AC3E}">
        <p14:creationId xmlns:p14="http://schemas.microsoft.com/office/powerpoint/2010/main" val="18595944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Page 7 – Debit Cards: </a:t>
            </a:r>
            <a:br>
              <a:rPr lang="en-US" dirty="0" smtClean="0"/>
            </a:br>
            <a:r>
              <a:rPr lang="en-US" dirty="0" smtClean="0"/>
              <a:t>Beyond Cash and Checks</a:t>
            </a:r>
            <a:endParaRPr lang="en-US" dirty="0"/>
          </a:p>
        </p:txBody>
      </p:sp>
      <p:sp>
        <p:nvSpPr>
          <p:cNvPr id="3" name="Content Placeholder 2"/>
          <p:cNvSpPr>
            <a:spLocks noGrp="1"/>
          </p:cNvSpPr>
          <p:nvPr>
            <p:ph idx="1"/>
          </p:nvPr>
        </p:nvSpPr>
        <p:spPr>
          <a:xfrm>
            <a:off x="228600" y="1600200"/>
            <a:ext cx="8610600" cy="4724400"/>
          </a:xfrm>
        </p:spPr>
        <p:txBody>
          <a:bodyPr/>
          <a:lstStyle/>
          <a:p>
            <a:r>
              <a:rPr lang="en-US" dirty="0" smtClean="0"/>
              <a:t>Debit cards, also known as check cards or ATM (automated teller machine) cards. A debit card operates like cash or a personal check. When you use a debit card, you buy now and pay now. Debit means subtract. As a rule, debit cards allow you to spend only what is in your bank account. Your purchase is instantly deducted from your checking or savings account.  </a:t>
            </a:r>
            <a:endParaRPr lang="en-US" dirty="0"/>
          </a:p>
        </p:txBody>
      </p:sp>
    </p:spTree>
    <p:extLst>
      <p:ext uri="{BB962C8B-B14F-4D97-AF65-F5344CB8AC3E}">
        <p14:creationId xmlns:p14="http://schemas.microsoft.com/office/powerpoint/2010/main" val="299267881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Page 7 – Debit Cards: </a:t>
            </a:r>
            <a:br>
              <a:rPr lang="en-US" dirty="0" smtClean="0"/>
            </a:br>
            <a:r>
              <a:rPr lang="en-US" dirty="0" smtClean="0"/>
              <a:t>Beyond Cash and Checks</a:t>
            </a:r>
            <a:endParaRPr lang="en-US" dirty="0"/>
          </a:p>
        </p:txBody>
      </p:sp>
      <p:sp>
        <p:nvSpPr>
          <p:cNvPr id="3" name="Content Placeholder 2"/>
          <p:cNvSpPr>
            <a:spLocks noGrp="1"/>
          </p:cNvSpPr>
          <p:nvPr>
            <p:ph idx="1"/>
          </p:nvPr>
        </p:nvSpPr>
        <p:spPr>
          <a:xfrm>
            <a:off x="228600" y="1600200"/>
            <a:ext cx="8610600" cy="4876800"/>
          </a:xfrm>
        </p:spPr>
        <p:txBody>
          <a:bodyPr>
            <a:normAutofit lnSpcReduction="10000"/>
          </a:bodyPr>
          <a:lstStyle/>
          <a:p>
            <a:r>
              <a:rPr lang="en-US" dirty="0" smtClean="0"/>
              <a:t>Debit cards are accepted at many businesses, such as grocery stores, retail stores, gas stations, and restaurants. You can use a debit card anywhere merchants display your card’s brand name. Using a debit card gives you an alternative to carrying a checkbook or cash. Some stores might be more likely to accept a debit card than your personal check because the payment is approved and credited to the merchant immediately.</a:t>
            </a:r>
            <a:endParaRPr lang="en-US" dirty="0"/>
          </a:p>
        </p:txBody>
      </p:sp>
    </p:spTree>
    <p:extLst>
      <p:ext uri="{BB962C8B-B14F-4D97-AF65-F5344CB8AC3E}">
        <p14:creationId xmlns:p14="http://schemas.microsoft.com/office/powerpoint/2010/main" val="53907143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Page 7 – Debit Cards: </a:t>
            </a:r>
            <a:br>
              <a:rPr lang="en-US" dirty="0" smtClean="0"/>
            </a:br>
            <a:r>
              <a:rPr lang="en-US" dirty="0" smtClean="0"/>
              <a:t>Beyond Cash and Checks</a:t>
            </a:r>
            <a:endParaRPr lang="en-US" dirty="0"/>
          </a:p>
        </p:txBody>
      </p:sp>
      <p:sp>
        <p:nvSpPr>
          <p:cNvPr id="3" name="Content Placeholder 2"/>
          <p:cNvSpPr>
            <a:spLocks noGrp="1"/>
          </p:cNvSpPr>
          <p:nvPr>
            <p:ph idx="1"/>
          </p:nvPr>
        </p:nvSpPr>
        <p:spPr>
          <a:xfrm>
            <a:off x="228600" y="1600200"/>
            <a:ext cx="8610600" cy="4876800"/>
          </a:xfrm>
        </p:spPr>
        <p:txBody>
          <a:bodyPr>
            <a:normAutofit fontScale="92500"/>
          </a:bodyPr>
          <a:lstStyle/>
          <a:p>
            <a:r>
              <a:rPr lang="en-US" dirty="0" smtClean="0"/>
              <a:t>When you use a debit card, you are subtracting your money from your own bank account. A credit card, on the other hand, involves using credit. A debit card us not the same as a credit card. Credit is money given to you by a bank or other financial institution. It is a loan. You can </a:t>
            </a:r>
            <a:r>
              <a:rPr lang="en-US" dirty="0"/>
              <a:t>u</a:t>
            </a:r>
            <a:r>
              <a:rPr lang="en-US" dirty="0" smtClean="0"/>
              <a:t>se the credit card with the understanding that you will repay the money you have used, plus interest and any finance charges, if you do not pay debit in full each month.</a:t>
            </a:r>
            <a:endParaRPr lang="en-US" dirty="0"/>
          </a:p>
        </p:txBody>
      </p:sp>
    </p:spTree>
    <p:extLst>
      <p:ext uri="{BB962C8B-B14F-4D97-AF65-F5344CB8AC3E}">
        <p14:creationId xmlns:p14="http://schemas.microsoft.com/office/powerpoint/2010/main" val="2643221975"/>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Page 7 – Debit Cards: </a:t>
            </a:r>
            <a:br>
              <a:rPr lang="en-US" dirty="0" smtClean="0"/>
            </a:br>
            <a:r>
              <a:rPr lang="en-US" dirty="0" smtClean="0"/>
              <a:t>Beyond Cash and Checks</a:t>
            </a:r>
            <a:endParaRPr lang="en-US" dirty="0"/>
          </a:p>
        </p:txBody>
      </p:sp>
      <p:sp>
        <p:nvSpPr>
          <p:cNvPr id="3" name="Content Placeholder 2"/>
          <p:cNvSpPr>
            <a:spLocks noGrp="1"/>
          </p:cNvSpPr>
          <p:nvPr>
            <p:ph idx="1"/>
          </p:nvPr>
        </p:nvSpPr>
        <p:spPr>
          <a:xfrm>
            <a:off x="228600" y="1600200"/>
            <a:ext cx="8610600" cy="4876800"/>
          </a:xfrm>
        </p:spPr>
        <p:txBody>
          <a:bodyPr>
            <a:normAutofit/>
          </a:bodyPr>
          <a:lstStyle/>
          <a:p>
            <a:r>
              <a:rPr lang="en-US" dirty="0" smtClean="0"/>
              <a:t>What you should know about debit cards:</a:t>
            </a:r>
          </a:p>
          <a:p>
            <a:pPr lvl="1"/>
            <a:r>
              <a:rPr lang="en-US" dirty="0" smtClean="0"/>
              <a:t>Obtaining a debit card is often easier than obtaining a credit card.</a:t>
            </a:r>
          </a:p>
          <a:p>
            <a:pPr lvl="1"/>
            <a:r>
              <a:rPr lang="en-US" dirty="0" smtClean="0"/>
              <a:t>Using a debit card instead of writing checks saves you from showing identification or giving out personal information.</a:t>
            </a:r>
          </a:p>
          <a:p>
            <a:pPr lvl="1"/>
            <a:r>
              <a:rPr lang="en-US" dirty="0" smtClean="0"/>
              <a:t>Using a debit card frees you from carrying cash, traveler’s checks, or a checkbook.</a:t>
            </a:r>
            <a:endParaRPr lang="en-US" dirty="0"/>
          </a:p>
          <a:p>
            <a:pPr lvl="1"/>
            <a:r>
              <a:rPr lang="en-US" dirty="0" smtClean="0"/>
              <a:t>Debit cards might be more readily accepted than checks by merchants.</a:t>
            </a:r>
            <a:endParaRPr lang="en-US" dirty="0"/>
          </a:p>
        </p:txBody>
      </p:sp>
    </p:spTree>
    <p:extLst>
      <p:ext uri="{BB962C8B-B14F-4D97-AF65-F5344CB8AC3E}">
        <p14:creationId xmlns:p14="http://schemas.microsoft.com/office/powerpoint/2010/main" val="93361996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Page 7 – Debit Cards: </a:t>
            </a:r>
            <a:br>
              <a:rPr lang="en-US" dirty="0" smtClean="0"/>
            </a:br>
            <a:r>
              <a:rPr lang="en-US" dirty="0" smtClean="0"/>
              <a:t>Beyond Cash and Checks</a:t>
            </a:r>
            <a:endParaRPr lang="en-US" dirty="0"/>
          </a:p>
        </p:txBody>
      </p:sp>
      <p:sp>
        <p:nvSpPr>
          <p:cNvPr id="3" name="Content Placeholder 2"/>
          <p:cNvSpPr>
            <a:spLocks noGrp="1"/>
          </p:cNvSpPr>
          <p:nvPr>
            <p:ph idx="1"/>
          </p:nvPr>
        </p:nvSpPr>
        <p:spPr>
          <a:xfrm>
            <a:off x="228600" y="1600200"/>
            <a:ext cx="8610600" cy="4876800"/>
          </a:xfrm>
        </p:spPr>
        <p:txBody>
          <a:bodyPr>
            <a:normAutofit/>
          </a:bodyPr>
          <a:lstStyle/>
          <a:p>
            <a:r>
              <a:rPr lang="en-US" dirty="0" smtClean="0"/>
              <a:t>What you should know about debit cards:</a:t>
            </a:r>
          </a:p>
          <a:p>
            <a:pPr lvl="1"/>
            <a:r>
              <a:rPr lang="en-US" dirty="0" smtClean="0"/>
              <a:t>The debit card is a pay-now product with no grace period for payments.</a:t>
            </a:r>
          </a:p>
          <a:p>
            <a:pPr lvl="1"/>
            <a:r>
              <a:rPr lang="en-US" dirty="0" smtClean="0"/>
              <a:t>Use of a debit card may not offer the same protection as a credit card for items you purchase that are not delivered, are defective, or were misrepresented.</a:t>
            </a:r>
          </a:p>
          <a:p>
            <a:pPr lvl="1"/>
            <a:r>
              <a:rPr lang="en-US" dirty="0" smtClean="0"/>
              <a:t>Returning goods or canceling services purchased with a debit card is handled the same as if you made the purchase with cash or a check.</a:t>
            </a:r>
            <a:endParaRPr lang="en-US" dirty="0"/>
          </a:p>
        </p:txBody>
      </p:sp>
    </p:spTree>
    <p:extLst>
      <p:ext uri="{BB962C8B-B14F-4D97-AF65-F5344CB8AC3E}">
        <p14:creationId xmlns:p14="http://schemas.microsoft.com/office/powerpoint/2010/main" val="175083558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0" dur="500"/>
                                        <p:tgtEl>
                                          <p:spTgt spid="3">
                                            <p:txEl>
                                              <p:pRg st="2" end="2"/>
                                            </p:txEl>
                                          </p:spTgt>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3" dur="500"/>
                                        <p:tgtEl>
                                          <p:spTgt spid="3">
                                            <p:txEl>
                                              <p:pRg st="1" end="1"/>
                                            </p:txEl>
                                          </p:spTgt>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5029200"/>
          </a:xfrm>
        </p:spPr>
        <p:txBody>
          <a:bodyPr>
            <a:normAutofit lnSpcReduction="10000"/>
          </a:bodyPr>
          <a:lstStyle/>
          <a:p>
            <a:r>
              <a:rPr lang="en-US" dirty="0" smtClean="0"/>
              <a:t>For many Americans, </a:t>
            </a:r>
            <a:r>
              <a:rPr lang="en-US" b="1" dirty="0" smtClean="0"/>
              <a:t>debit cards </a:t>
            </a:r>
            <a:r>
              <a:rPr lang="en-US" dirty="0" smtClean="0"/>
              <a:t>are quickly replacing personal checks as a means of making payments. Students should be able to recognize the difference between a debit card, ATM card, and a credit card.</a:t>
            </a:r>
          </a:p>
          <a:p>
            <a:r>
              <a:rPr lang="en-US" dirty="0" smtClean="0"/>
              <a:t>Cards used exclusively for an automated teller machine, or ATM, are being used less frequently today because many merchants will not accept them. An </a:t>
            </a:r>
            <a:r>
              <a:rPr lang="en-US" b="1" dirty="0" smtClean="0"/>
              <a:t>ATM card </a:t>
            </a:r>
            <a:r>
              <a:rPr lang="en-US" dirty="0" smtClean="0"/>
              <a:t>does not have a visible credit card logo.</a:t>
            </a:r>
          </a:p>
        </p:txBody>
      </p:sp>
    </p:spTree>
    <p:extLst>
      <p:ext uri="{BB962C8B-B14F-4D97-AF65-F5344CB8AC3E}">
        <p14:creationId xmlns:p14="http://schemas.microsoft.com/office/powerpoint/2010/main" val="2289062660"/>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Page 7 – Debit Cards: </a:t>
            </a:r>
            <a:br>
              <a:rPr lang="en-US" dirty="0" smtClean="0"/>
            </a:br>
            <a:r>
              <a:rPr lang="en-US" dirty="0" smtClean="0"/>
              <a:t>Beyond Cash and Checks</a:t>
            </a:r>
            <a:endParaRPr lang="en-US" dirty="0"/>
          </a:p>
        </p:txBody>
      </p:sp>
      <p:sp>
        <p:nvSpPr>
          <p:cNvPr id="3" name="Content Placeholder 2"/>
          <p:cNvSpPr>
            <a:spLocks noGrp="1"/>
          </p:cNvSpPr>
          <p:nvPr>
            <p:ph idx="1"/>
          </p:nvPr>
        </p:nvSpPr>
        <p:spPr>
          <a:xfrm>
            <a:off x="228600" y="1600200"/>
            <a:ext cx="8610600" cy="4876800"/>
          </a:xfrm>
        </p:spPr>
        <p:txBody>
          <a:bodyPr>
            <a:normAutofit/>
          </a:bodyPr>
          <a:lstStyle/>
          <a:p>
            <a:r>
              <a:rPr lang="en-US" dirty="0" smtClean="0"/>
              <a:t>What you should know about debit cards:</a:t>
            </a:r>
          </a:p>
          <a:p>
            <a:pPr lvl="1"/>
            <a:r>
              <a:rPr lang="en-US" dirty="0" smtClean="0"/>
              <a:t>With a debit card, you are using your own money. It is estimated that two-thirds of American households now use debit cards. Debit cards will continue to rival cash and checks as a form of payment as consumers continue to look for convenient ways to make purchases. </a:t>
            </a:r>
            <a:endParaRPr lang="en-US" dirty="0"/>
          </a:p>
        </p:txBody>
      </p:sp>
    </p:spTree>
    <p:extLst>
      <p:ext uri="{BB962C8B-B14F-4D97-AF65-F5344CB8AC3E}">
        <p14:creationId xmlns:p14="http://schemas.microsoft.com/office/powerpoint/2010/main" val="1071173278"/>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3797657312"/>
              </p:ext>
            </p:extLst>
          </p:nvPr>
        </p:nvGraphicFramePr>
        <p:xfrm>
          <a:off x="7973" y="38101"/>
          <a:ext cx="9163937" cy="6845903"/>
        </p:xfrm>
        <a:graphic>
          <a:graphicData uri="http://schemas.openxmlformats.org/drawingml/2006/table">
            <a:tbl>
              <a:tblPr firstRow="1" bandRow="1">
                <a:tableStyleId>{5C22544A-7EE6-4342-B048-85BDC9FD1C3A}</a:tableStyleId>
              </a:tblPr>
              <a:tblGrid>
                <a:gridCol w="667327"/>
                <a:gridCol w="952973"/>
                <a:gridCol w="3487745"/>
                <a:gridCol w="932749"/>
                <a:gridCol w="380872"/>
                <a:gridCol w="533219"/>
                <a:gridCol w="1063560"/>
                <a:gridCol w="1145492"/>
              </a:tblGrid>
              <a:tr h="410734">
                <a:tc gridSpan="8">
                  <a:txBody>
                    <a:bodyPr/>
                    <a:lstStyle/>
                    <a:p>
                      <a:pPr algn="ctr"/>
                      <a:r>
                        <a:rPr lang="en-US" dirty="0" smtClean="0"/>
                        <a:t>Record</a:t>
                      </a:r>
                      <a:r>
                        <a:rPr lang="en-US" baseline="0" dirty="0" smtClean="0"/>
                        <a:t> All Charges or Credits Than Affect Your Account – Register 1 </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8885">
                <a:tc>
                  <a:txBody>
                    <a:bodyPr/>
                    <a:lstStyle/>
                    <a:p>
                      <a:pPr algn="ctr"/>
                      <a:r>
                        <a:rPr lang="en-US" dirty="0" smtClean="0"/>
                        <a:t>#</a:t>
                      </a:r>
                      <a:endParaRPr lang="en-US" dirty="0"/>
                    </a:p>
                  </a:txBody>
                  <a:tcPr/>
                </a:tc>
                <a:tc>
                  <a:txBody>
                    <a:bodyPr/>
                    <a:lstStyle/>
                    <a:p>
                      <a:pPr algn="ctr"/>
                      <a:r>
                        <a:rPr lang="en-US" dirty="0" smtClean="0"/>
                        <a:t>Date</a:t>
                      </a:r>
                      <a:endParaRPr lang="en-US" dirty="0"/>
                    </a:p>
                  </a:txBody>
                  <a:tcPr/>
                </a:tc>
                <a:tc>
                  <a:txBody>
                    <a:bodyPr/>
                    <a:lstStyle/>
                    <a:p>
                      <a:pPr algn="ctr"/>
                      <a:r>
                        <a:rPr lang="en-US" dirty="0" smtClean="0"/>
                        <a:t>Transaction  Description</a:t>
                      </a:r>
                      <a:endParaRPr lang="en-US" dirty="0"/>
                    </a:p>
                  </a:txBody>
                  <a:tcPr/>
                </a:tc>
                <a:tc>
                  <a:txBody>
                    <a:bodyPr/>
                    <a:lstStyle/>
                    <a:p>
                      <a:pPr algn="ctr"/>
                      <a:r>
                        <a:rPr lang="en-US" dirty="0" smtClean="0"/>
                        <a:t>Debit    (-)</a:t>
                      </a:r>
                      <a:endParaRPr lang="en-US" dirty="0"/>
                    </a:p>
                  </a:txBody>
                  <a:tcPr/>
                </a:tc>
                <a:tc>
                  <a:txBody>
                    <a:bodyPr/>
                    <a:lstStyle/>
                    <a:p>
                      <a:pPr algn="ctr"/>
                      <a:r>
                        <a:rPr lang="en-US" dirty="0" smtClean="0"/>
                        <a:t>V</a:t>
                      </a:r>
                      <a:endParaRPr lang="en-US" dirty="0"/>
                    </a:p>
                  </a:txBody>
                  <a:tcPr/>
                </a:tc>
                <a:tc>
                  <a:txBody>
                    <a:bodyPr/>
                    <a:lstStyle/>
                    <a:p>
                      <a:pPr algn="ctr"/>
                      <a:r>
                        <a:rPr lang="en-US" dirty="0" smtClean="0"/>
                        <a:t>Fee</a:t>
                      </a:r>
                      <a:endParaRPr lang="en-US" dirty="0"/>
                    </a:p>
                  </a:txBody>
                  <a:tcPr/>
                </a:tc>
                <a:tc>
                  <a:txBody>
                    <a:bodyPr/>
                    <a:lstStyle/>
                    <a:p>
                      <a:pPr algn="ctr"/>
                      <a:r>
                        <a:rPr lang="en-US" dirty="0" smtClean="0"/>
                        <a:t>Credit </a:t>
                      </a:r>
                      <a:r>
                        <a:rPr lang="en-US" baseline="0" dirty="0" smtClean="0"/>
                        <a:t>   (+)</a:t>
                      </a:r>
                      <a:endParaRPr lang="en-US" dirty="0"/>
                    </a:p>
                  </a:txBody>
                  <a:tcPr/>
                </a:tc>
                <a:tc>
                  <a:txBody>
                    <a:bodyPr/>
                    <a:lstStyle/>
                    <a:p>
                      <a:pPr algn="ctr"/>
                      <a:r>
                        <a:rPr lang="en-US" dirty="0" smtClean="0"/>
                        <a:t>Balance</a:t>
                      </a:r>
                    </a:p>
                  </a:txBody>
                  <a:tcPr/>
                </a:tc>
              </a:tr>
              <a:tr h="410734">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10734">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10734">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10734">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0734">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10734">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0734">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36742">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0734">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10734">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0734">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410734">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r h="410734">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r h="410734">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11" name="Rectangle 10"/>
          <p:cNvSpPr/>
          <p:nvPr/>
        </p:nvSpPr>
        <p:spPr>
          <a:xfrm>
            <a:off x="8001000" y="685800"/>
            <a:ext cx="1143000" cy="43088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$634.51</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 name="Rectangle 11"/>
          <p:cNvSpPr/>
          <p:nvPr/>
        </p:nvSpPr>
        <p:spPr>
          <a:xfrm>
            <a:off x="762000" y="1917604"/>
            <a:ext cx="734496"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3/21</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Rectangle 12"/>
          <p:cNvSpPr/>
          <p:nvPr/>
        </p:nvSpPr>
        <p:spPr>
          <a:xfrm>
            <a:off x="2144233" y="1115935"/>
            <a:ext cx="2376228"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Deposit - Paycheck</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4" name="Rectangle 13"/>
          <p:cNvSpPr/>
          <p:nvPr/>
        </p:nvSpPr>
        <p:spPr>
          <a:xfrm>
            <a:off x="6883695" y="1094048"/>
            <a:ext cx="11430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+ 931.72</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6" name="Rectangle 15"/>
          <p:cNvSpPr/>
          <p:nvPr/>
        </p:nvSpPr>
        <p:spPr>
          <a:xfrm>
            <a:off x="7950495" y="1131323"/>
            <a:ext cx="11430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+ 931.72</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7" name="Rectangle 16"/>
          <p:cNvSpPr/>
          <p:nvPr/>
        </p:nvSpPr>
        <p:spPr>
          <a:xfrm>
            <a:off x="7910180" y="1531757"/>
            <a:ext cx="1261731"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$1,566.23</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Rectangle 17"/>
          <p:cNvSpPr/>
          <p:nvPr/>
        </p:nvSpPr>
        <p:spPr>
          <a:xfrm>
            <a:off x="780072" y="1104550"/>
            <a:ext cx="734496"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3/20</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Rectangle 18"/>
          <p:cNvSpPr/>
          <p:nvPr/>
        </p:nvSpPr>
        <p:spPr>
          <a:xfrm>
            <a:off x="762000" y="6019800"/>
            <a:ext cx="734496"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3/30</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 name="Rectangle 19"/>
          <p:cNvSpPr/>
          <p:nvPr/>
        </p:nvSpPr>
        <p:spPr>
          <a:xfrm>
            <a:off x="738040" y="4419600"/>
            <a:ext cx="734496"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3/25</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1" name="Rectangle 20"/>
          <p:cNvSpPr/>
          <p:nvPr/>
        </p:nvSpPr>
        <p:spPr>
          <a:xfrm>
            <a:off x="762000" y="5257800"/>
            <a:ext cx="734496"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3/26</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4" name="Rectangle 23"/>
          <p:cNvSpPr/>
          <p:nvPr/>
        </p:nvSpPr>
        <p:spPr>
          <a:xfrm>
            <a:off x="762000" y="3581400"/>
            <a:ext cx="734496"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3/22</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5" name="Rectangle 24"/>
          <p:cNvSpPr/>
          <p:nvPr/>
        </p:nvSpPr>
        <p:spPr>
          <a:xfrm>
            <a:off x="762000" y="2743200"/>
            <a:ext cx="734496"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3/21</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6" name="Rectangle 25"/>
          <p:cNvSpPr/>
          <p:nvPr/>
        </p:nvSpPr>
        <p:spPr>
          <a:xfrm>
            <a:off x="2409002" y="3581400"/>
            <a:ext cx="1673023"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Central Bank</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7" name="Rectangle 26"/>
          <p:cNvSpPr/>
          <p:nvPr/>
        </p:nvSpPr>
        <p:spPr>
          <a:xfrm>
            <a:off x="2283598" y="2743200"/>
            <a:ext cx="2097498"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Power Company</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8" name="Rectangle 27"/>
          <p:cNvSpPr/>
          <p:nvPr/>
        </p:nvSpPr>
        <p:spPr>
          <a:xfrm>
            <a:off x="2210873" y="1917604"/>
            <a:ext cx="2069284"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Water Company</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9" name="Rectangle 28"/>
          <p:cNvSpPr/>
          <p:nvPr/>
        </p:nvSpPr>
        <p:spPr>
          <a:xfrm>
            <a:off x="2718236" y="6019800"/>
            <a:ext cx="1228221"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Dividend</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0" name="Rectangle 29"/>
          <p:cNvSpPr/>
          <p:nvPr/>
        </p:nvSpPr>
        <p:spPr>
          <a:xfrm>
            <a:off x="2044656" y="4411008"/>
            <a:ext cx="2623090"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Mainland’s Furniture</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1" name="Rectangle 30"/>
          <p:cNvSpPr/>
          <p:nvPr/>
        </p:nvSpPr>
        <p:spPr>
          <a:xfrm>
            <a:off x="2407061" y="5238575"/>
            <a:ext cx="1898277"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Corner Market</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2" name="Rectangle 31"/>
          <p:cNvSpPr/>
          <p:nvPr/>
        </p:nvSpPr>
        <p:spPr>
          <a:xfrm>
            <a:off x="5029200" y="1948381"/>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-65.39</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3" name="Rectangle 32"/>
          <p:cNvSpPr/>
          <p:nvPr/>
        </p:nvSpPr>
        <p:spPr>
          <a:xfrm>
            <a:off x="8026695" y="1954548"/>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-65.39</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4" name="Rectangle 33"/>
          <p:cNvSpPr/>
          <p:nvPr/>
        </p:nvSpPr>
        <p:spPr>
          <a:xfrm>
            <a:off x="5113374" y="2790777"/>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-46.50</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5" name="Rectangle 34"/>
          <p:cNvSpPr/>
          <p:nvPr/>
        </p:nvSpPr>
        <p:spPr>
          <a:xfrm>
            <a:off x="5087679" y="4419600"/>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-298.53</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6" name="Rectangle 35"/>
          <p:cNvSpPr/>
          <p:nvPr/>
        </p:nvSpPr>
        <p:spPr>
          <a:xfrm>
            <a:off x="5113374" y="3596788"/>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-737.52</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7" name="Rectangle 36"/>
          <p:cNvSpPr/>
          <p:nvPr/>
        </p:nvSpPr>
        <p:spPr>
          <a:xfrm>
            <a:off x="8045745" y="2776769"/>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-46.50</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8" name="Rectangle 37"/>
          <p:cNvSpPr/>
          <p:nvPr/>
        </p:nvSpPr>
        <p:spPr>
          <a:xfrm>
            <a:off x="8114414" y="3596788"/>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-737.52</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9" name="Rectangle 38"/>
          <p:cNvSpPr/>
          <p:nvPr/>
        </p:nvSpPr>
        <p:spPr>
          <a:xfrm>
            <a:off x="8102895" y="4400375"/>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-298.53</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0" name="Rectangle 39"/>
          <p:cNvSpPr/>
          <p:nvPr/>
        </p:nvSpPr>
        <p:spPr>
          <a:xfrm>
            <a:off x="5087679" y="5238575"/>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-22.52</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1" name="Rectangle 40"/>
          <p:cNvSpPr/>
          <p:nvPr/>
        </p:nvSpPr>
        <p:spPr>
          <a:xfrm>
            <a:off x="8102895" y="5223086"/>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-22.52</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2" name="Rectangle 41"/>
          <p:cNvSpPr/>
          <p:nvPr/>
        </p:nvSpPr>
        <p:spPr>
          <a:xfrm>
            <a:off x="6902745" y="6050577"/>
            <a:ext cx="11430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+ 56.23</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3" name="Rectangle 42"/>
          <p:cNvSpPr/>
          <p:nvPr/>
        </p:nvSpPr>
        <p:spPr>
          <a:xfrm>
            <a:off x="7978848" y="2343090"/>
            <a:ext cx="1261731"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$1,500.84</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4" name="Rectangle 43"/>
          <p:cNvSpPr/>
          <p:nvPr/>
        </p:nvSpPr>
        <p:spPr>
          <a:xfrm>
            <a:off x="7978848" y="3176879"/>
            <a:ext cx="1261731"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$1,454.34</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5" name="Rectangle 44"/>
          <p:cNvSpPr/>
          <p:nvPr/>
        </p:nvSpPr>
        <p:spPr>
          <a:xfrm>
            <a:off x="7910179" y="4004369"/>
            <a:ext cx="1261731"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$716.82</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6" name="Rectangle 45"/>
          <p:cNvSpPr/>
          <p:nvPr/>
        </p:nvSpPr>
        <p:spPr>
          <a:xfrm>
            <a:off x="7925243" y="4800485"/>
            <a:ext cx="1261731"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$418.29</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7" name="Rectangle 46"/>
          <p:cNvSpPr/>
          <p:nvPr/>
        </p:nvSpPr>
        <p:spPr>
          <a:xfrm>
            <a:off x="7891129" y="5669462"/>
            <a:ext cx="1261731"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$395.77</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8" name="Rectangle 47"/>
          <p:cNvSpPr/>
          <p:nvPr/>
        </p:nvSpPr>
        <p:spPr>
          <a:xfrm>
            <a:off x="8043974" y="6069572"/>
            <a:ext cx="11430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+ 56.23</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9" name="Rectangle 48"/>
          <p:cNvSpPr/>
          <p:nvPr/>
        </p:nvSpPr>
        <p:spPr>
          <a:xfrm>
            <a:off x="7984608" y="6450687"/>
            <a:ext cx="11430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$452.00</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0" name="Rectangle 49"/>
          <p:cNvSpPr/>
          <p:nvPr/>
        </p:nvSpPr>
        <p:spPr>
          <a:xfrm>
            <a:off x="-44663" y="1917603"/>
            <a:ext cx="755336"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1320</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1" name="Rectangle 50"/>
          <p:cNvSpPr/>
          <p:nvPr/>
        </p:nvSpPr>
        <p:spPr>
          <a:xfrm>
            <a:off x="-50902" y="2743199"/>
            <a:ext cx="755336"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1321</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2" name="Rectangle 51"/>
          <p:cNvSpPr/>
          <p:nvPr/>
        </p:nvSpPr>
        <p:spPr>
          <a:xfrm>
            <a:off x="-20840" y="3562665"/>
            <a:ext cx="755336"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1322</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3" name="Rectangle 52"/>
          <p:cNvSpPr/>
          <p:nvPr/>
        </p:nvSpPr>
        <p:spPr>
          <a:xfrm>
            <a:off x="-60742" y="4388823"/>
            <a:ext cx="822661"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Debit</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4" name="Rectangle 53"/>
          <p:cNvSpPr/>
          <p:nvPr/>
        </p:nvSpPr>
        <p:spPr>
          <a:xfrm>
            <a:off x="-94404" y="5223186"/>
            <a:ext cx="822661"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Debit</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58503604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 calcmode="lin" valueType="num">
                                      <p:cBhvr additive="base">
                                        <p:cTn id="1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0"/>
                                        </p:tgtEl>
                                        <p:attrNameLst>
                                          <p:attrName>style.visibility</p:attrName>
                                        </p:attrNameLst>
                                      </p:cBhvr>
                                      <p:to>
                                        <p:strVal val="visible"/>
                                      </p:to>
                                    </p:set>
                                    <p:anim calcmode="lin" valueType="num">
                                      <p:cBhvr additive="base">
                                        <p:cTn id="47" dur="500" fill="hold"/>
                                        <p:tgtEl>
                                          <p:spTgt spid="50"/>
                                        </p:tgtEl>
                                        <p:attrNameLst>
                                          <p:attrName>ppt_x</p:attrName>
                                        </p:attrNameLst>
                                      </p:cBhvr>
                                      <p:tavLst>
                                        <p:tav tm="0">
                                          <p:val>
                                            <p:strVal val="#ppt_x"/>
                                          </p:val>
                                        </p:tav>
                                        <p:tav tm="100000">
                                          <p:val>
                                            <p:strVal val="#ppt_x"/>
                                          </p:val>
                                        </p:tav>
                                      </p:tavLst>
                                    </p:anim>
                                    <p:anim calcmode="lin" valueType="num">
                                      <p:cBhvr additive="base">
                                        <p:cTn id="48"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additive="base">
                                        <p:cTn id="59" dur="500" fill="hold"/>
                                        <p:tgtEl>
                                          <p:spTgt spid="28"/>
                                        </p:tgtEl>
                                        <p:attrNameLst>
                                          <p:attrName>ppt_x</p:attrName>
                                        </p:attrNameLst>
                                      </p:cBhvr>
                                      <p:tavLst>
                                        <p:tav tm="0">
                                          <p:val>
                                            <p:strVal val="#ppt_x"/>
                                          </p:val>
                                        </p:tav>
                                        <p:tav tm="100000">
                                          <p:val>
                                            <p:strVal val="#ppt_x"/>
                                          </p:val>
                                        </p:tav>
                                      </p:tavLst>
                                    </p:anim>
                                    <p:anim calcmode="lin" valueType="num">
                                      <p:cBhvr additive="base">
                                        <p:cTn id="6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additive="base">
                                        <p:cTn id="65" dur="500" fill="hold"/>
                                        <p:tgtEl>
                                          <p:spTgt spid="32"/>
                                        </p:tgtEl>
                                        <p:attrNameLst>
                                          <p:attrName>ppt_x</p:attrName>
                                        </p:attrNameLst>
                                      </p:cBhvr>
                                      <p:tavLst>
                                        <p:tav tm="0">
                                          <p:val>
                                            <p:strVal val="#ppt_x"/>
                                          </p:val>
                                        </p:tav>
                                        <p:tav tm="100000">
                                          <p:val>
                                            <p:strVal val="#ppt_x"/>
                                          </p:val>
                                        </p:tav>
                                      </p:tavLst>
                                    </p:anim>
                                    <p:anim calcmode="lin" valueType="num">
                                      <p:cBhvr additive="base">
                                        <p:cTn id="6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additive="base">
                                        <p:cTn id="71" dur="500" fill="hold"/>
                                        <p:tgtEl>
                                          <p:spTgt spid="33"/>
                                        </p:tgtEl>
                                        <p:attrNameLst>
                                          <p:attrName>ppt_x</p:attrName>
                                        </p:attrNameLst>
                                      </p:cBhvr>
                                      <p:tavLst>
                                        <p:tav tm="0">
                                          <p:val>
                                            <p:strVal val="#ppt_x"/>
                                          </p:val>
                                        </p:tav>
                                        <p:tav tm="100000">
                                          <p:val>
                                            <p:strVal val="#ppt_x"/>
                                          </p:val>
                                        </p:tav>
                                      </p:tavLst>
                                    </p:anim>
                                    <p:anim calcmode="lin" valueType="num">
                                      <p:cBhvr additive="base">
                                        <p:cTn id="7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43"/>
                                        </p:tgtEl>
                                        <p:attrNameLst>
                                          <p:attrName>style.visibility</p:attrName>
                                        </p:attrNameLst>
                                      </p:cBhvr>
                                      <p:to>
                                        <p:strVal val="visible"/>
                                      </p:to>
                                    </p:set>
                                    <p:anim calcmode="lin" valueType="num">
                                      <p:cBhvr additive="base">
                                        <p:cTn id="77" dur="500" fill="hold"/>
                                        <p:tgtEl>
                                          <p:spTgt spid="43"/>
                                        </p:tgtEl>
                                        <p:attrNameLst>
                                          <p:attrName>ppt_x</p:attrName>
                                        </p:attrNameLst>
                                      </p:cBhvr>
                                      <p:tavLst>
                                        <p:tav tm="0">
                                          <p:val>
                                            <p:strVal val="#ppt_x"/>
                                          </p:val>
                                        </p:tav>
                                        <p:tav tm="100000">
                                          <p:val>
                                            <p:strVal val="#ppt_x"/>
                                          </p:val>
                                        </p:tav>
                                      </p:tavLst>
                                    </p:anim>
                                    <p:anim calcmode="lin" valueType="num">
                                      <p:cBhvr additive="base">
                                        <p:cTn id="7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51"/>
                                        </p:tgtEl>
                                        <p:attrNameLst>
                                          <p:attrName>style.visibility</p:attrName>
                                        </p:attrNameLst>
                                      </p:cBhvr>
                                      <p:to>
                                        <p:strVal val="visible"/>
                                      </p:to>
                                    </p:set>
                                    <p:anim calcmode="lin" valueType="num">
                                      <p:cBhvr additive="base">
                                        <p:cTn id="83" dur="500" fill="hold"/>
                                        <p:tgtEl>
                                          <p:spTgt spid="51"/>
                                        </p:tgtEl>
                                        <p:attrNameLst>
                                          <p:attrName>ppt_x</p:attrName>
                                        </p:attrNameLst>
                                      </p:cBhvr>
                                      <p:tavLst>
                                        <p:tav tm="0">
                                          <p:val>
                                            <p:strVal val="#ppt_x"/>
                                          </p:val>
                                        </p:tav>
                                        <p:tav tm="100000">
                                          <p:val>
                                            <p:strVal val="#ppt_x"/>
                                          </p:val>
                                        </p:tav>
                                      </p:tavLst>
                                    </p:anim>
                                    <p:anim calcmode="lin" valueType="num">
                                      <p:cBhvr additive="base">
                                        <p:cTn id="84"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additive="base">
                                        <p:cTn id="89" dur="500" fill="hold"/>
                                        <p:tgtEl>
                                          <p:spTgt spid="25"/>
                                        </p:tgtEl>
                                        <p:attrNameLst>
                                          <p:attrName>ppt_x</p:attrName>
                                        </p:attrNameLst>
                                      </p:cBhvr>
                                      <p:tavLst>
                                        <p:tav tm="0">
                                          <p:val>
                                            <p:strVal val="#ppt_x"/>
                                          </p:val>
                                        </p:tav>
                                        <p:tav tm="100000">
                                          <p:val>
                                            <p:strVal val="#ppt_x"/>
                                          </p:val>
                                        </p:tav>
                                      </p:tavLst>
                                    </p:anim>
                                    <p:anim calcmode="lin" valueType="num">
                                      <p:cBhvr additive="base">
                                        <p:cTn id="9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additive="base">
                                        <p:cTn id="95" dur="500" fill="hold"/>
                                        <p:tgtEl>
                                          <p:spTgt spid="27"/>
                                        </p:tgtEl>
                                        <p:attrNameLst>
                                          <p:attrName>ppt_x</p:attrName>
                                        </p:attrNameLst>
                                      </p:cBhvr>
                                      <p:tavLst>
                                        <p:tav tm="0">
                                          <p:val>
                                            <p:strVal val="#ppt_x"/>
                                          </p:val>
                                        </p:tav>
                                        <p:tav tm="100000">
                                          <p:val>
                                            <p:strVal val="#ppt_x"/>
                                          </p:val>
                                        </p:tav>
                                      </p:tavLst>
                                    </p:anim>
                                    <p:anim calcmode="lin" valueType="num">
                                      <p:cBhvr additive="base">
                                        <p:cTn id="9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34"/>
                                        </p:tgtEl>
                                        <p:attrNameLst>
                                          <p:attrName>style.visibility</p:attrName>
                                        </p:attrNameLst>
                                      </p:cBhvr>
                                      <p:to>
                                        <p:strVal val="visible"/>
                                      </p:to>
                                    </p:set>
                                    <p:anim calcmode="lin" valueType="num">
                                      <p:cBhvr additive="base">
                                        <p:cTn id="101" dur="500" fill="hold"/>
                                        <p:tgtEl>
                                          <p:spTgt spid="34"/>
                                        </p:tgtEl>
                                        <p:attrNameLst>
                                          <p:attrName>ppt_x</p:attrName>
                                        </p:attrNameLst>
                                      </p:cBhvr>
                                      <p:tavLst>
                                        <p:tav tm="0">
                                          <p:val>
                                            <p:strVal val="#ppt_x"/>
                                          </p:val>
                                        </p:tav>
                                        <p:tav tm="100000">
                                          <p:val>
                                            <p:strVal val="#ppt_x"/>
                                          </p:val>
                                        </p:tav>
                                      </p:tavLst>
                                    </p:anim>
                                    <p:anim calcmode="lin" valueType="num">
                                      <p:cBhvr additive="base">
                                        <p:cTn id="10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37"/>
                                        </p:tgtEl>
                                        <p:attrNameLst>
                                          <p:attrName>style.visibility</p:attrName>
                                        </p:attrNameLst>
                                      </p:cBhvr>
                                      <p:to>
                                        <p:strVal val="visible"/>
                                      </p:to>
                                    </p:set>
                                    <p:anim calcmode="lin" valueType="num">
                                      <p:cBhvr additive="base">
                                        <p:cTn id="107" dur="500" fill="hold"/>
                                        <p:tgtEl>
                                          <p:spTgt spid="37"/>
                                        </p:tgtEl>
                                        <p:attrNameLst>
                                          <p:attrName>ppt_x</p:attrName>
                                        </p:attrNameLst>
                                      </p:cBhvr>
                                      <p:tavLst>
                                        <p:tav tm="0">
                                          <p:val>
                                            <p:strVal val="#ppt_x"/>
                                          </p:val>
                                        </p:tav>
                                        <p:tav tm="100000">
                                          <p:val>
                                            <p:strVal val="#ppt_x"/>
                                          </p:val>
                                        </p:tav>
                                      </p:tavLst>
                                    </p:anim>
                                    <p:anim calcmode="lin" valueType="num">
                                      <p:cBhvr additive="base">
                                        <p:cTn id="10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44"/>
                                        </p:tgtEl>
                                        <p:attrNameLst>
                                          <p:attrName>style.visibility</p:attrName>
                                        </p:attrNameLst>
                                      </p:cBhvr>
                                      <p:to>
                                        <p:strVal val="visible"/>
                                      </p:to>
                                    </p:set>
                                    <p:anim calcmode="lin" valueType="num">
                                      <p:cBhvr additive="base">
                                        <p:cTn id="113" dur="500" fill="hold"/>
                                        <p:tgtEl>
                                          <p:spTgt spid="44"/>
                                        </p:tgtEl>
                                        <p:attrNameLst>
                                          <p:attrName>ppt_x</p:attrName>
                                        </p:attrNameLst>
                                      </p:cBhvr>
                                      <p:tavLst>
                                        <p:tav tm="0">
                                          <p:val>
                                            <p:strVal val="#ppt_x"/>
                                          </p:val>
                                        </p:tav>
                                        <p:tav tm="100000">
                                          <p:val>
                                            <p:strVal val="#ppt_x"/>
                                          </p:val>
                                        </p:tav>
                                      </p:tavLst>
                                    </p:anim>
                                    <p:anim calcmode="lin" valueType="num">
                                      <p:cBhvr additive="base">
                                        <p:cTn id="114"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52"/>
                                        </p:tgtEl>
                                        <p:attrNameLst>
                                          <p:attrName>style.visibility</p:attrName>
                                        </p:attrNameLst>
                                      </p:cBhvr>
                                      <p:to>
                                        <p:strVal val="visible"/>
                                      </p:to>
                                    </p:set>
                                    <p:anim calcmode="lin" valueType="num">
                                      <p:cBhvr additive="base">
                                        <p:cTn id="119" dur="500" fill="hold"/>
                                        <p:tgtEl>
                                          <p:spTgt spid="52"/>
                                        </p:tgtEl>
                                        <p:attrNameLst>
                                          <p:attrName>ppt_x</p:attrName>
                                        </p:attrNameLst>
                                      </p:cBhvr>
                                      <p:tavLst>
                                        <p:tav tm="0">
                                          <p:val>
                                            <p:strVal val="#ppt_x"/>
                                          </p:val>
                                        </p:tav>
                                        <p:tav tm="100000">
                                          <p:val>
                                            <p:strVal val="#ppt_x"/>
                                          </p:val>
                                        </p:tav>
                                      </p:tavLst>
                                    </p:anim>
                                    <p:anim calcmode="lin" valueType="num">
                                      <p:cBhvr additive="base">
                                        <p:cTn id="120"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24"/>
                                        </p:tgtEl>
                                        <p:attrNameLst>
                                          <p:attrName>style.visibility</p:attrName>
                                        </p:attrNameLst>
                                      </p:cBhvr>
                                      <p:to>
                                        <p:strVal val="visible"/>
                                      </p:to>
                                    </p:set>
                                    <p:anim calcmode="lin" valueType="num">
                                      <p:cBhvr additive="base">
                                        <p:cTn id="125" dur="500" fill="hold"/>
                                        <p:tgtEl>
                                          <p:spTgt spid="24"/>
                                        </p:tgtEl>
                                        <p:attrNameLst>
                                          <p:attrName>ppt_x</p:attrName>
                                        </p:attrNameLst>
                                      </p:cBhvr>
                                      <p:tavLst>
                                        <p:tav tm="0">
                                          <p:val>
                                            <p:strVal val="#ppt_x"/>
                                          </p:val>
                                        </p:tav>
                                        <p:tav tm="100000">
                                          <p:val>
                                            <p:strVal val="#ppt_x"/>
                                          </p:val>
                                        </p:tav>
                                      </p:tavLst>
                                    </p:anim>
                                    <p:anim calcmode="lin" valueType="num">
                                      <p:cBhvr additive="base">
                                        <p:cTn id="12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26"/>
                                        </p:tgtEl>
                                        <p:attrNameLst>
                                          <p:attrName>style.visibility</p:attrName>
                                        </p:attrNameLst>
                                      </p:cBhvr>
                                      <p:to>
                                        <p:strVal val="visible"/>
                                      </p:to>
                                    </p:set>
                                    <p:anim calcmode="lin" valueType="num">
                                      <p:cBhvr additive="base">
                                        <p:cTn id="131" dur="500" fill="hold"/>
                                        <p:tgtEl>
                                          <p:spTgt spid="26"/>
                                        </p:tgtEl>
                                        <p:attrNameLst>
                                          <p:attrName>ppt_x</p:attrName>
                                        </p:attrNameLst>
                                      </p:cBhvr>
                                      <p:tavLst>
                                        <p:tav tm="0">
                                          <p:val>
                                            <p:strVal val="#ppt_x"/>
                                          </p:val>
                                        </p:tav>
                                        <p:tav tm="100000">
                                          <p:val>
                                            <p:strVal val="#ppt_x"/>
                                          </p:val>
                                        </p:tav>
                                      </p:tavLst>
                                    </p:anim>
                                    <p:anim calcmode="lin" valueType="num">
                                      <p:cBhvr additive="base">
                                        <p:cTn id="1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4" fill="hold" grpId="0" nodeType="clickEffect">
                                  <p:stCondLst>
                                    <p:cond delay="0"/>
                                  </p:stCondLst>
                                  <p:childTnLst>
                                    <p:set>
                                      <p:cBhvr>
                                        <p:cTn id="136" dur="1" fill="hold">
                                          <p:stCondLst>
                                            <p:cond delay="0"/>
                                          </p:stCondLst>
                                        </p:cTn>
                                        <p:tgtEl>
                                          <p:spTgt spid="36"/>
                                        </p:tgtEl>
                                        <p:attrNameLst>
                                          <p:attrName>style.visibility</p:attrName>
                                        </p:attrNameLst>
                                      </p:cBhvr>
                                      <p:to>
                                        <p:strVal val="visible"/>
                                      </p:to>
                                    </p:set>
                                    <p:anim calcmode="lin" valueType="num">
                                      <p:cBhvr additive="base">
                                        <p:cTn id="137" dur="500" fill="hold"/>
                                        <p:tgtEl>
                                          <p:spTgt spid="36"/>
                                        </p:tgtEl>
                                        <p:attrNameLst>
                                          <p:attrName>ppt_x</p:attrName>
                                        </p:attrNameLst>
                                      </p:cBhvr>
                                      <p:tavLst>
                                        <p:tav tm="0">
                                          <p:val>
                                            <p:strVal val="#ppt_x"/>
                                          </p:val>
                                        </p:tav>
                                        <p:tav tm="100000">
                                          <p:val>
                                            <p:strVal val="#ppt_x"/>
                                          </p:val>
                                        </p:tav>
                                      </p:tavLst>
                                    </p:anim>
                                    <p:anim calcmode="lin" valueType="num">
                                      <p:cBhvr additive="base">
                                        <p:cTn id="13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38"/>
                                        </p:tgtEl>
                                        <p:attrNameLst>
                                          <p:attrName>style.visibility</p:attrName>
                                        </p:attrNameLst>
                                      </p:cBhvr>
                                      <p:to>
                                        <p:strVal val="visible"/>
                                      </p:to>
                                    </p:set>
                                    <p:anim calcmode="lin" valueType="num">
                                      <p:cBhvr additive="base">
                                        <p:cTn id="143" dur="500" fill="hold"/>
                                        <p:tgtEl>
                                          <p:spTgt spid="38"/>
                                        </p:tgtEl>
                                        <p:attrNameLst>
                                          <p:attrName>ppt_x</p:attrName>
                                        </p:attrNameLst>
                                      </p:cBhvr>
                                      <p:tavLst>
                                        <p:tav tm="0">
                                          <p:val>
                                            <p:strVal val="#ppt_x"/>
                                          </p:val>
                                        </p:tav>
                                        <p:tav tm="100000">
                                          <p:val>
                                            <p:strVal val="#ppt_x"/>
                                          </p:val>
                                        </p:tav>
                                      </p:tavLst>
                                    </p:anim>
                                    <p:anim calcmode="lin" valueType="num">
                                      <p:cBhvr additive="base">
                                        <p:cTn id="14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45"/>
                                        </p:tgtEl>
                                        <p:attrNameLst>
                                          <p:attrName>style.visibility</p:attrName>
                                        </p:attrNameLst>
                                      </p:cBhvr>
                                      <p:to>
                                        <p:strVal val="visible"/>
                                      </p:to>
                                    </p:set>
                                    <p:anim calcmode="lin" valueType="num">
                                      <p:cBhvr additive="base">
                                        <p:cTn id="149" dur="500" fill="hold"/>
                                        <p:tgtEl>
                                          <p:spTgt spid="45"/>
                                        </p:tgtEl>
                                        <p:attrNameLst>
                                          <p:attrName>ppt_x</p:attrName>
                                        </p:attrNameLst>
                                      </p:cBhvr>
                                      <p:tavLst>
                                        <p:tav tm="0">
                                          <p:val>
                                            <p:strVal val="#ppt_x"/>
                                          </p:val>
                                        </p:tav>
                                        <p:tav tm="100000">
                                          <p:val>
                                            <p:strVal val="#ppt_x"/>
                                          </p:val>
                                        </p:tav>
                                      </p:tavLst>
                                    </p:anim>
                                    <p:anim calcmode="lin" valueType="num">
                                      <p:cBhvr additive="base">
                                        <p:cTn id="150"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53"/>
                                        </p:tgtEl>
                                        <p:attrNameLst>
                                          <p:attrName>style.visibility</p:attrName>
                                        </p:attrNameLst>
                                      </p:cBhvr>
                                      <p:to>
                                        <p:strVal val="visible"/>
                                      </p:to>
                                    </p:set>
                                    <p:anim calcmode="lin" valueType="num">
                                      <p:cBhvr additive="base">
                                        <p:cTn id="155" dur="500" fill="hold"/>
                                        <p:tgtEl>
                                          <p:spTgt spid="53"/>
                                        </p:tgtEl>
                                        <p:attrNameLst>
                                          <p:attrName>ppt_x</p:attrName>
                                        </p:attrNameLst>
                                      </p:cBhvr>
                                      <p:tavLst>
                                        <p:tav tm="0">
                                          <p:val>
                                            <p:strVal val="#ppt_x"/>
                                          </p:val>
                                        </p:tav>
                                        <p:tav tm="100000">
                                          <p:val>
                                            <p:strVal val="#ppt_x"/>
                                          </p:val>
                                        </p:tav>
                                      </p:tavLst>
                                    </p:anim>
                                    <p:anim calcmode="lin" valueType="num">
                                      <p:cBhvr additive="base">
                                        <p:cTn id="156"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grpId="0" nodeType="clickEffect">
                                  <p:stCondLst>
                                    <p:cond delay="0"/>
                                  </p:stCondLst>
                                  <p:childTnLst>
                                    <p:set>
                                      <p:cBhvr>
                                        <p:cTn id="160" dur="1" fill="hold">
                                          <p:stCondLst>
                                            <p:cond delay="0"/>
                                          </p:stCondLst>
                                        </p:cTn>
                                        <p:tgtEl>
                                          <p:spTgt spid="20"/>
                                        </p:tgtEl>
                                        <p:attrNameLst>
                                          <p:attrName>style.visibility</p:attrName>
                                        </p:attrNameLst>
                                      </p:cBhvr>
                                      <p:to>
                                        <p:strVal val="visible"/>
                                      </p:to>
                                    </p:set>
                                    <p:anim calcmode="lin" valueType="num">
                                      <p:cBhvr additive="base">
                                        <p:cTn id="161" dur="500" fill="hold"/>
                                        <p:tgtEl>
                                          <p:spTgt spid="20"/>
                                        </p:tgtEl>
                                        <p:attrNameLst>
                                          <p:attrName>ppt_x</p:attrName>
                                        </p:attrNameLst>
                                      </p:cBhvr>
                                      <p:tavLst>
                                        <p:tav tm="0">
                                          <p:val>
                                            <p:strVal val="#ppt_x"/>
                                          </p:val>
                                        </p:tav>
                                        <p:tav tm="100000">
                                          <p:val>
                                            <p:strVal val="#ppt_x"/>
                                          </p:val>
                                        </p:tav>
                                      </p:tavLst>
                                    </p:anim>
                                    <p:anim calcmode="lin" valueType="num">
                                      <p:cBhvr additive="base">
                                        <p:cTn id="16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42" presetClass="entr" presetSubtype="0" fill="hold" grpId="0" nodeType="clickEffect">
                                  <p:stCondLst>
                                    <p:cond delay="0"/>
                                  </p:stCondLst>
                                  <p:childTnLst>
                                    <p:set>
                                      <p:cBhvr>
                                        <p:cTn id="166" dur="1" fill="hold">
                                          <p:stCondLst>
                                            <p:cond delay="0"/>
                                          </p:stCondLst>
                                        </p:cTn>
                                        <p:tgtEl>
                                          <p:spTgt spid="30"/>
                                        </p:tgtEl>
                                        <p:attrNameLst>
                                          <p:attrName>style.visibility</p:attrName>
                                        </p:attrNameLst>
                                      </p:cBhvr>
                                      <p:to>
                                        <p:strVal val="visible"/>
                                      </p:to>
                                    </p:set>
                                    <p:animEffect transition="in" filter="fade">
                                      <p:cBhvr>
                                        <p:cTn id="167" dur="1000"/>
                                        <p:tgtEl>
                                          <p:spTgt spid="30"/>
                                        </p:tgtEl>
                                      </p:cBhvr>
                                    </p:animEffect>
                                    <p:anim calcmode="lin" valueType="num">
                                      <p:cBhvr>
                                        <p:cTn id="168" dur="1000" fill="hold"/>
                                        <p:tgtEl>
                                          <p:spTgt spid="30"/>
                                        </p:tgtEl>
                                        <p:attrNameLst>
                                          <p:attrName>ppt_x</p:attrName>
                                        </p:attrNameLst>
                                      </p:cBhvr>
                                      <p:tavLst>
                                        <p:tav tm="0">
                                          <p:val>
                                            <p:strVal val="#ppt_x"/>
                                          </p:val>
                                        </p:tav>
                                        <p:tav tm="100000">
                                          <p:val>
                                            <p:strVal val="#ppt_x"/>
                                          </p:val>
                                        </p:tav>
                                      </p:tavLst>
                                    </p:anim>
                                    <p:anim calcmode="lin" valueType="num">
                                      <p:cBhvr>
                                        <p:cTn id="16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 presetClass="entr" presetSubtype="4" fill="hold" grpId="0" nodeType="clickEffect">
                                  <p:stCondLst>
                                    <p:cond delay="0"/>
                                  </p:stCondLst>
                                  <p:childTnLst>
                                    <p:set>
                                      <p:cBhvr>
                                        <p:cTn id="173" dur="1" fill="hold">
                                          <p:stCondLst>
                                            <p:cond delay="0"/>
                                          </p:stCondLst>
                                        </p:cTn>
                                        <p:tgtEl>
                                          <p:spTgt spid="35"/>
                                        </p:tgtEl>
                                        <p:attrNameLst>
                                          <p:attrName>style.visibility</p:attrName>
                                        </p:attrNameLst>
                                      </p:cBhvr>
                                      <p:to>
                                        <p:strVal val="visible"/>
                                      </p:to>
                                    </p:set>
                                    <p:anim calcmode="lin" valueType="num">
                                      <p:cBhvr additive="base">
                                        <p:cTn id="174" dur="500" fill="hold"/>
                                        <p:tgtEl>
                                          <p:spTgt spid="35"/>
                                        </p:tgtEl>
                                        <p:attrNameLst>
                                          <p:attrName>ppt_x</p:attrName>
                                        </p:attrNameLst>
                                      </p:cBhvr>
                                      <p:tavLst>
                                        <p:tav tm="0">
                                          <p:val>
                                            <p:strVal val="#ppt_x"/>
                                          </p:val>
                                        </p:tav>
                                        <p:tav tm="100000">
                                          <p:val>
                                            <p:strVal val="#ppt_x"/>
                                          </p:val>
                                        </p:tav>
                                      </p:tavLst>
                                    </p:anim>
                                    <p:anim calcmode="lin" valueType="num">
                                      <p:cBhvr additive="base">
                                        <p:cTn id="175"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39"/>
                                        </p:tgtEl>
                                        <p:attrNameLst>
                                          <p:attrName>style.visibility</p:attrName>
                                        </p:attrNameLst>
                                      </p:cBhvr>
                                      <p:to>
                                        <p:strVal val="visible"/>
                                      </p:to>
                                    </p:set>
                                    <p:anim calcmode="lin" valueType="num">
                                      <p:cBhvr additive="base">
                                        <p:cTn id="180" dur="500" fill="hold"/>
                                        <p:tgtEl>
                                          <p:spTgt spid="39"/>
                                        </p:tgtEl>
                                        <p:attrNameLst>
                                          <p:attrName>ppt_x</p:attrName>
                                        </p:attrNameLst>
                                      </p:cBhvr>
                                      <p:tavLst>
                                        <p:tav tm="0">
                                          <p:val>
                                            <p:strVal val="#ppt_x"/>
                                          </p:val>
                                        </p:tav>
                                        <p:tav tm="100000">
                                          <p:val>
                                            <p:strVal val="#ppt_x"/>
                                          </p:val>
                                        </p:tav>
                                      </p:tavLst>
                                    </p:anim>
                                    <p:anim calcmode="lin" valueType="num">
                                      <p:cBhvr additive="base">
                                        <p:cTn id="181"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 presetClass="entr" presetSubtype="4" fill="hold" grpId="0" nodeType="clickEffect">
                                  <p:stCondLst>
                                    <p:cond delay="0"/>
                                  </p:stCondLst>
                                  <p:childTnLst>
                                    <p:set>
                                      <p:cBhvr>
                                        <p:cTn id="185" dur="1" fill="hold">
                                          <p:stCondLst>
                                            <p:cond delay="0"/>
                                          </p:stCondLst>
                                        </p:cTn>
                                        <p:tgtEl>
                                          <p:spTgt spid="46"/>
                                        </p:tgtEl>
                                        <p:attrNameLst>
                                          <p:attrName>style.visibility</p:attrName>
                                        </p:attrNameLst>
                                      </p:cBhvr>
                                      <p:to>
                                        <p:strVal val="visible"/>
                                      </p:to>
                                    </p:set>
                                    <p:anim calcmode="lin" valueType="num">
                                      <p:cBhvr additive="base">
                                        <p:cTn id="186" dur="500" fill="hold"/>
                                        <p:tgtEl>
                                          <p:spTgt spid="46"/>
                                        </p:tgtEl>
                                        <p:attrNameLst>
                                          <p:attrName>ppt_x</p:attrName>
                                        </p:attrNameLst>
                                      </p:cBhvr>
                                      <p:tavLst>
                                        <p:tav tm="0">
                                          <p:val>
                                            <p:strVal val="#ppt_x"/>
                                          </p:val>
                                        </p:tav>
                                        <p:tav tm="100000">
                                          <p:val>
                                            <p:strVal val="#ppt_x"/>
                                          </p:val>
                                        </p:tav>
                                      </p:tavLst>
                                    </p:anim>
                                    <p:anim calcmode="lin" valueType="num">
                                      <p:cBhvr additive="base">
                                        <p:cTn id="187"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88" fill="hold">
                      <p:stCondLst>
                        <p:cond delay="indefinite"/>
                      </p:stCondLst>
                      <p:childTnLst>
                        <p:par>
                          <p:cTn id="189" fill="hold">
                            <p:stCondLst>
                              <p:cond delay="0"/>
                            </p:stCondLst>
                            <p:childTnLst>
                              <p:par>
                                <p:cTn id="190" presetID="2" presetClass="entr" presetSubtype="4" fill="hold" grpId="0" nodeType="clickEffect">
                                  <p:stCondLst>
                                    <p:cond delay="0"/>
                                  </p:stCondLst>
                                  <p:childTnLst>
                                    <p:set>
                                      <p:cBhvr>
                                        <p:cTn id="191" dur="1" fill="hold">
                                          <p:stCondLst>
                                            <p:cond delay="0"/>
                                          </p:stCondLst>
                                        </p:cTn>
                                        <p:tgtEl>
                                          <p:spTgt spid="54"/>
                                        </p:tgtEl>
                                        <p:attrNameLst>
                                          <p:attrName>style.visibility</p:attrName>
                                        </p:attrNameLst>
                                      </p:cBhvr>
                                      <p:to>
                                        <p:strVal val="visible"/>
                                      </p:to>
                                    </p:set>
                                    <p:anim calcmode="lin" valueType="num">
                                      <p:cBhvr additive="base">
                                        <p:cTn id="192" dur="500" fill="hold"/>
                                        <p:tgtEl>
                                          <p:spTgt spid="54"/>
                                        </p:tgtEl>
                                        <p:attrNameLst>
                                          <p:attrName>ppt_x</p:attrName>
                                        </p:attrNameLst>
                                      </p:cBhvr>
                                      <p:tavLst>
                                        <p:tav tm="0">
                                          <p:val>
                                            <p:strVal val="#ppt_x"/>
                                          </p:val>
                                        </p:tav>
                                        <p:tav tm="100000">
                                          <p:val>
                                            <p:strVal val="#ppt_x"/>
                                          </p:val>
                                        </p:tav>
                                      </p:tavLst>
                                    </p:anim>
                                    <p:anim calcmode="lin" valueType="num">
                                      <p:cBhvr additive="base">
                                        <p:cTn id="193"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2" presetClass="entr" presetSubtype="4" fill="hold" grpId="0" nodeType="clickEffect">
                                  <p:stCondLst>
                                    <p:cond delay="0"/>
                                  </p:stCondLst>
                                  <p:childTnLst>
                                    <p:set>
                                      <p:cBhvr>
                                        <p:cTn id="197" dur="1" fill="hold">
                                          <p:stCondLst>
                                            <p:cond delay="0"/>
                                          </p:stCondLst>
                                        </p:cTn>
                                        <p:tgtEl>
                                          <p:spTgt spid="21"/>
                                        </p:tgtEl>
                                        <p:attrNameLst>
                                          <p:attrName>style.visibility</p:attrName>
                                        </p:attrNameLst>
                                      </p:cBhvr>
                                      <p:to>
                                        <p:strVal val="visible"/>
                                      </p:to>
                                    </p:set>
                                    <p:anim calcmode="lin" valueType="num">
                                      <p:cBhvr additive="base">
                                        <p:cTn id="198" dur="500" fill="hold"/>
                                        <p:tgtEl>
                                          <p:spTgt spid="21"/>
                                        </p:tgtEl>
                                        <p:attrNameLst>
                                          <p:attrName>ppt_x</p:attrName>
                                        </p:attrNameLst>
                                      </p:cBhvr>
                                      <p:tavLst>
                                        <p:tav tm="0">
                                          <p:val>
                                            <p:strVal val="#ppt_x"/>
                                          </p:val>
                                        </p:tav>
                                        <p:tav tm="100000">
                                          <p:val>
                                            <p:strVal val="#ppt_x"/>
                                          </p:val>
                                        </p:tav>
                                      </p:tavLst>
                                    </p:anim>
                                    <p:anim calcmode="lin" valueType="num">
                                      <p:cBhvr additive="base">
                                        <p:cTn id="199"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00" fill="hold">
                      <p:stCondLst>
                        <p:cond delay="indefinite"/>
                      </p:stCondLst>
                      <p:childTnLst>
                        <p:par>
                          <p:cTn id="201" fill="hold">
                            <p:stCondLst>
                              <p:cond delay="0"/>
                            </p:stCondLst>
                            <p:childTnLst>
                              <p:par>
                                <p:cTn id="202" presetID="2" presetClass="entr" presetSubtype="4" fill="hold" grpId="0" nodeType="clickEffect">
                                  <p:stCondLst>
                                    <p:cond delay="0"/>
                                  </p:stCondLst>
                                  <p:childTnLst>
                                    <p:set>
                                      <p:cBhvr>
                                        <p:cTn id="203" dur="1" fill="hold">
                                          <p:stCondLst>
                                            <p:cond delay="0"/>
                                          </p:stCondLst>
                                        </p:cTn>
                                        <p:tgtEl>
                                          <p:spTgt spid="31"/>
                                        </p:tgtEl>
                                        <p:attrNameLst>
                                          <p:attrName>style.visibility</p:attrName>
                                        </p:attrNameLst>
                                      </p:cBhvr>
                                      <p:to>
                                        <p:strVal val="visible"/>
                                      </p:to>
                                    </p:set>
                                    <p:anim calcmode="lin" valueType="num">
                                      <p:cBhvr additive="base">
                                        <p:cTn id="204" dur="500" fill="hold"/>
                                        <p:tgtEl>
                                          <p:spTgt spid="31"/>
                                        </p:tgtEl>
                                        <p:attrNameLst>
                                          <p:attrName>ppt_x</p:attrName>
                                        </p:attrNameLst>
                                      </p:cBhvr>
                                      <p:tavLst>
                                        <p:tav tm="0">
                                          <p:val>
                                            <p:strVal val="#ppt_x"/>
                                          </p:val>
                                        </p:tav>
                                        <p:tav tm="100000">
                                          <p:val>
                                            <p:strVal val="#ppt_x"/>
                                          </p:val>
                                        </p:tav>
                                      </p:tavLst>
                                    </p:anim>
                                    <p:anim calcmode="lin" valueType="num">
                                      <p:cBhvr additive="base">
                                        <p:cTn id="205"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206" fill="hold">
                      <p:stCondLst>
                        <p:cond delay="indefinite"/>
                      </p:stCondLst>
                      <p:childTnLst>
                        <p:par>
                          <p:cTn id="207" fill="hold">
                            <p:stCondLst>
                              <p:cond delay="0"/>
                            </p:stCondLst>
                            <p:childTnLst>
                              <p:par>
                                <p:cTn id="208" presetID="2" presetClass="entr" presetSubtype="4" fill="hold" grpId="0" nodeType="clickEffect">
                                  <p:stCondLst>
                                    <p:cond delay="0"/>
                                  </p:stCondLst>
                                  <p:childTnLst>
                                    <p:set>
                                      <p:cBhvr>
                                        <p:cTn id="209" dur="1" fill="hold">
                                          <p:stCondLst>
                                            <p:cond delay="0"/>
                                          </p:stCondLst>
                                        </p:cTn>
                                        <p:tgtEl>
                                          <p:spTgt spid="40"/>
                                        </p:tgtEl>
                                        <p:attrNameLst>
                                          <p:attrName>style.visibility</p:attrName>
                                        </p:attrNameLst>
                                      </p:cBhvr>
                                      <p:to>
                                        <p:strVal val="visible"/>
                                      </p:to>
                                    </p:set>
                                    <p:anim calcmode="lin" valueType="num">
                                      <p:cBhvr additive="base">
                                        <p:cTn id="210" dur="500" fill="hold"/>
                                        <p:tgtEl>
                                          <p:spTgt spid="40"/>
                                        </p:tgtEl>
                                        <p:attrNameLst>
                                          <p:attrName>ppt_x</p:attrName>
                                        </p:attrNameLst>
                                      </p:cBhvr>
                                      <p:tavLst>
                                        <p:tav tm="0">
                                          <p:val>
                                            <p:strVal val="#ppt_x"/>
                                          </p:val>
                                        </p:tav>
                                        <p:tav tm="100000">
                                          <p:val>
                                            <p:strVal val="#ppt_x"/>
                                          </p:val>
                                        </p:tav>
                                      </p:tavLst>
                                    </p:anim>
                                    <p:anim calcmode="lin" valueType="num">
                                      <p:cBhvr additive="base">
                                        <p:cTn id="211"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212" fill="hold">
                      <p:stCondLst>
                        <p:cond delay="indefinite"/>
                      </p:stCondLst>
                      <p:childTnLst>
                        <p:par>
                          <p:cTn id="213" fill="hold">
                            <p:stCondLst>
                              <p:cond delay="0"/>
                            </p:stCondLst>
                            <p:childTnLst>
                              <p:par>
                                <p:cTn id="214" presetID="2" presetClass="entr" presetSubtype="4" fill="hold" grpId="0" nodeType="clickEffect">
                                  <p:stCondLst>
                                    <p:cond delay="0"/>
                                  </p:stCondLst>
                                  <p:childTnLst>
                                    <p:set>
                                      <p:cBhvr>
                                        <p:cTn id="215" dur="1" fill="hold">
                                          <p:stCondLst>
                                            <p:cond delay="0"/>
                                          </p:stCondLst>
                                        </p:cTn>
                                        <p:tgtEl>
                                          <p:spTgt spid="41"/>
                                        </p:tgtEl>
                                        <p:attrNameLst>
                                          <p:attrName>style.visibility</p:attrName>
                                        </p:attrNameLst>
                                      </p:cBhvr>
                                      <p:to>
                                        <p:strVal val="visible"/>
                                      </p:to>
                                    </p:set>
                                    <p:anim calcmode="lin" valueType="num">
                                      <p:cBhvr additive="base">
                                        <p:cTn id="216" dur="500" fill="hold"/>
                                        <p:tgtEl>
                                          <p:spTgt spid="41"/>
                                        </p:tgtEl>
                                        <p:attrNameLst>
                                          <p:attrName>ppt_x</p:attrName>
                                        </p:attrNameLst>
                                      </p:cBhvr>
                                      <p:tavLst>
                                        <p:tav tm="0">
                                          <p:val>
                                            <p:strVal val="#ppt_x"/>
                                          </p:val>
                                        </p:tav>
                                        <p:tav tm="100000">
                                          <p:val>
                                            <p:strVal val="#ppt_x"/>
                                          </p:val>
                                        </p:tav>
                                      </p:tavLst>
                                    </p:anim>
                                    <p:anim calcmode="lin" valueType="num">
                                      <p:cBhvr additive="base">
                                        <p:cTn id="217"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218" fill="hold">
                      <p:stCondLst>
                        <p:cond delay="indefinite"/>
                      </p:stCondLst>
                      <p:childTnLst>
                        <p:par>
                          <p:cTn id="219" fill="hold">
                            <p:stCondLst>
                              <p:cond delay="0"/>
                            </p:stCondLst>
                            <p:childTnLst>
                              <p:par>
                                <p:cTn id="220" presetID="2" presetClass="entr" presetSubtype="4" fill="hold" grpId="0" nodeType="clickEffect">
                                  <p:stCondLst>
                                    <p:cond delay="0"/>
                                  </p:stCondLst>
                                  <p:childTnLst>
                                    <p:set>
                                      <p:cBhvr>
                                        <p:cTn id="221" dur="1" fill="hold">
                                          <p:stCondLst>
                                            <p:cond delay="0"/>
                                          </p:stCondLst>
                                        </p:cTn>
                                        <p:tgtEl>
                                          <p:spTgt spid="47"/>
                                        </p:tgtEl>
                                        <p:attrNameLst>
                                          <p:attrName>style.visibility</p:attrName>
                                        </p:attrNameLst>
                                      </p:cBhvr>
                                      <p:to>
                                        <p:strVal val="visible"/>
                                      </p:to>
                                    </p:set>
                                    <p:anim calcmode="lin" valueType="num">
                                      <p:cBhvr additive="base">
                                        <p:cTn id="222" dur="500" fill="hold"/>
                                        <p:tgtEl>
                                          <p:spTgt spid="47"/>
                                        </p:tgtEl>
                                        <p:attrNameLst>
                                          <p:attrName>ppt_x</p:attrName>
                                        </p:attrNameLst>
                                      </p:cBhvr>
                                      <p:tavLst>
                                        <p:tav tm="0">
                                          <p:val>
                                            <p:strVal val="#ppt_x"/>
                                          </p:val>
                                        </p:tav>
                                        <p:tav tm="100000">
                                          <p:val>
                                            <p:strVal val="#ppt_x"/>
                                          </p:val>
                                        </p:tav>
                                      </p:tavLst>
                                    </p:anim>
                                    <p:anim calcmode="lin" valueType="num">
                                      <p:cBhvr additive="base">
                                        <p:cTn id="223"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224" fill="hold">
                      <p:stCondLst>
                        <p:cond delay="indefinite"/>
                      </p:stCondLst>
                      <p:childTnLst>
                        <p:par>
                          <p:cTn id="225" fill="hold">
                            <p:stCondLst>
                              <p:cond delay="0"/>
                            </p:stCondLst>
                            <p:childTnLst>
                              <p:par>
                                <p:cTn id="226" presetID="2" presetClass="entr" presetSubtype="4" fill="hold" grpId="0" nodeType="clickEffect">
                                  <p:stCondLst>
                                    <p:cond delay="0"/>
                                  </p:stCondLst>
                                  <p:childTnLst>
                                    <p:set>
                                      <p:cBhvr>
                                        <p:cTn id="227" dur="1" fill="hold">
                                          <p:stCondLst>
                                            <p:cond delay="0"/>
                                          </p:stCondLst>
                                        </p:cTn>
                                        <p:tgtEl>
                                          <p:spTgt spid="19"/>
                                        </p:tgtEl>
                                        <p:attrNameLst>
                                          <p:attrName>style.visibility</p:attrName>
                                        </p:attrNameLst>
                                      </p:cBhvr>
                                      <p:to>
                                        <p:strVal val="visible"/>
                                      </p:to>
                                    </p:set>
                                    <p:anim calcmode="lin" valueType="num">
                                      <p:cBhvr additive="base">
                                        <p:cTn id="228" dur="500" fill="hold"/>
                                        <p:tgtEl>
                                          <p:spTgt spid="19"/>
                                        </p:tgtEl>
                                        <p:attrNameLst>
                                          <p:attrName>ppt_x</p:attrName>
                                        </p:attrNameLst>
                                      </p:cBhvr>
                                      <p:tavLst>
                                        <p:tav tm="0">
                                          <p:val>
                                            <p:strVal val="#ppt_x"/>
                                          </p:val>
                                        </p:tav>
                                        <p:tav tm="100000">
                                          <p:val>
                                            <p:strVal val="#ppt_x"/>
                                          </p:val>
                                        </p:tav>
                                      </p:tavLst>
                                    </p:anim>
                                    <p:anim calcmode="lin" valueType="num">
                                      <p:cBhvr additive="base">
                                        <p:cTn id="22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30" fill="hold">
                      <p:stCondLst>
                        <p:cond delay="indefinite"/>
                      </p:stCondLst>
                      <p:childTnLst>
                        <p:par>
                          <p:cTn id="231" fill="hold">
                            <p:stCondLst>
                              <p:cond delay="0"/>
                            </p:stCondLst>
                            <p:childTnLst>
                              <p:par>
                                <p:cTn id="232" presetID="2" presetClass="entr" presetSubtype="4" fill="hold" grpId="0" nodeType="clickEffect">
                                  <p:stCondLst>
                                    <p:cond delay="0"/>
                                  </p:stCondLst>
                                  <p:childTnLst>
                                    <p:set>
                                      <p:cBhvr>
                                        <p:cTn id="233" dur="1" fill="hold">
                                          <p:stCondLst>
                                            <p:cond delay="0"/>
                                          </p:stCondLst>
                                        </p:cTn>
                                        <p:tgtEl>
                                          <p:spTgt spid="29"/>
                                        </p:tgtEl>
                                        <p:attrNameLst>
                                          <p:attrName>style.visibility</p:attrName>
                                        </p:attrNameLst>
                                      </p:cBhvr>
                                      <p:to>
                                        <p:strVal val="visible"/>
                                      </p:to>
                                    </p:set>
                                    <p:anim calcmode="lin" valueType="num">
                                      <p:cBhvr additive="base">
                                        <p:cTn id="234" dur="500" fill="hold"/>
                                        <p:tgtEl>
                                          <p:spTgt spid="29"/>
                                        </p:tgtEl>
                                        <p:attrNameLst>
                                          <p:attrName>ppt_x</p:attrName>
                                        </p:attrNameLst>
                                      </p:cBhvr>
                                      <p:tavLst>
                                        <p:tav tm="0">
                                          <p:val>
                                            <p:strVal val="#ppt_x"/>
                                          </p:val>
                                        </p:tav>
                                        <p:tav tm="100000">
                                          <p:val>
                                            <p:strVal val="#ppt_x"/>
                                          </p:val>
                                        </p:tav>
                                      </p:tavLst>
                                    </p:anim>
                                    <p:anim calcmode="lin" valueType="num">
                                      <p:cBhvr additive="base">
                                        <p:cTn id="235"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236" fill="hold">
                      <p:stCondLst>
                        <p:cond delay="indefinite"/>
                      </p:stCondLst>
                      <p:childTnLst>
                        <p:par>
                          <p:cTn id="237" fill="hold">
                            <p:stCondLst>
                              <p:cond delay="0"/>
                            </p:stCondLst>
                            <p:childTnLst>
                              <p:par>
                                <p:cTn id="238" presetID="2" presetClass="entr" presetSubtype="4" fill="hold" grpId="0" nodeType="clickEffect">
                                  <p:stCondLst>
                                    <p:cond delay="0"/>
                                  </p:stCondLst>
                                  <p:childTnLst>
                                    <p:set>
                                      <p:cBhvr>
                                        <p:cTn id="239" dur="1" fill="hold">
                                          <p:stCondLst>
                                            <p:cond delay="0"/>
                                          </p:stCondLst>
                                        </p:cTn>
                                        <p:tgtEl>
                                          <p:spTgt spid="42"/>
                                        </p:tgtEl>
                                        <p:attrNameLst>
                                          <p:attrName>style.visibility</p:attrName>
                                        </p:attrNameLst>
                                      </p:cBhvr>
                                      <p:to>
                                        <p:strVal val="visible"/>
                                      </p:to>
                                    </p:set>
                                    <p:anim calcmode="lin" valueType="num">
                                      <p:cBhvr additive="base">
                                        <p:cTn id="240" dur="500" fill="hold"/>
                                        <p:tgtEl>
                                          <p:spTgt spid="42"/>
                                        </p:tgtEl>
                                        <p:attrNameLst>
                                          <p:attrName>ppt_x</p:attrName>
                                        </p:attrNameLst>
                                      </p:cBhvr>
                                      <p:tavLst>
                                        <p:tav tm="0">
                                          <p:val>
                                            <p:strVal val="#ppt_x"/>
                                          </p:val>
                                        </p:tav>
                                        <p:tav tm="100000">
                                          <p:val>
                                            <p:strVal val="#ppt_x"/>
                                          </p:val>
                                        </p:tav>
                                      </p:tavLst>
                                    </p:anim>
                                    <p:anim calcmode="lin" valueType="num">
                                      <p:cBhvr additive="base">
                                        <p:cTn id="241"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242" fill="hold">
                      <p:stCondLst>
                        <p:cond delay="indefinite"/>
                      </p:stCondLst>
                      <p:childTnLst>
                        <p:par>
                          <p:cTn id="243" fill="hold">
                            <p:stCondLst>
                              <p:cond delay="0"/>
                            </p:stCondLst>
                            <p:childTnLst>
                              <p:par>
                                <p:cTn id="244" presetID="2" presetClass="entr" presetSubtype="4" fill="hold" grpId="0" nodeType="clickEffect">
                                  <p:stCondLst>
                                    <p:cond delay="0"/>
                                  </p:stCondLst>
                                  <p:childTnLst>
                                    <p:set>
                                      <p:cBhvr>
                                        <p:cTn id="245" dur="1" fill="hold">
                                          <p:stCondLst>
                                            <p:cond delay="0"/>
                                          </p:stCondLst>
                                        </p:cTn>
                                        <p:tgtEl>
                                          <p:spTgt spid="48"/>
                                        </p:tgtEl>
                                        <p:attrNameLst>
                                          <p:attrName>style.visibility</p:attrName>
                                        </p:attrNameLst>
                                      </p:cBhvr>
                                      <p:to>
                                        <p:strVal val="visible"/>
                                      </p:to>
                                    </p:set>
                                    <p:anim calcmode="lin" valueType="num">
                                      <p:cBhvr additive="base">
                                        <p:cTn id="246" dur="500" fill="hold"/>
                                        <p:tgtEl>
                                          <p:spTgt spid="48"/>
                                        </p:tgtEl>
                                        <p:attrNameLst>
                                          <p:attrName>ppt_x</p:attrName>
                                        </p:attrNameLst>
                                      </p:cBhvr>
                                      <p:tavLst>
                                        <p:tav tm="0">
                                          <p:val>
                                            <p:strVal val="#ppt_x"/>
                                          </p:val>
                                        </p:tav>
                                        <p:tav tm="100000">
                                          <p:val>
                                            <p:strVal val="#ppt_x"/>
                                          </p:val>
                                        </p:tav>
                                      </p:tavLst>
                                    </p:anim>
                                    <p:anim calcmode="lin" valueType="num">
                                      <p:cBhvr additive="base">
                                        <p:cTn id="247"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248" fill="hold">
                      <p:stCondLst>
                        <p:cond delay="indefinite"/>
                      </p:stCondLst>
                      <p:childTnLst>
                        <p:par>
                          <p:cTn id="249" fill="hold">
                            <p:stCondLst>
                              <p:cond delay="0"/>
                            </p:stCondLst>
                            <p:childTnLst>
                              <p:par>
                                <p:cTn id="250" presetID="2" presetClass="entr" presetSubtype="4" fill="hold" grpId="0" nodeType="clickEffect">
                                  <p:stCondLst>
                                    <p:cond delay="0"/>
                                  </p:stCondLst>
                                  <p:childTnLst>
                                    <p:set>
                                      <p:cBhvr>
                                        <p:cTn id="251" dur="1" fill="hold">
                                          <p:stCondLst>
                                            <p:cond delay="0"/>
                                          </p:stCondLst>
                                        </p:cTn>
                                        <p:tgtEl>
                                          <p:spTgt spid="49"/>
                                        </p:tgtEl>
                                        <p:attrNameLst>
                                          <p:attrName>style.visibility</p:attrName>
                                        </p:attrNameLst>
                                      </p:cBhvr>
                                      <p:to>
                                        <p:strVal val="visible"/>
                                      </p:to>
                                    </p:set>
                                    <p:anim calcmode="lin" valueType="num">
                                      <p:cBhvr additive="base">
                                        <p:cTn id="252" dur="500" fill="hold"/>
                                        <p:tgtEl>
                                          <p:spTgt spid="49"/>
                                        </p:tgtEl>
                                        <p:attrNameLst>
                                          <p:attrName>ppt_x</p:attrName>
                                        </p:attrNameLst>
                                      </p:cBhvr>
                                      <p:tavLst>
                                        <p:tav tm="0">
                                          <p:val>
                                            <p:strVal val="#ppt_x"/>
                                          </p:val>
                                        </p:tav>
                                        <p:tav tm="100000">
                                          <p:val>
                                            <p:strVal val="#ppt_x"/>
                                          </p:val>
                                        </p:tav>
                                      </p:tavLst>
                                    </p:anim>
                                    <p:anim calcmode="lin" valueType="num">
                                      <p:cBhvr additive="base">
                                        <p:cTn id="253"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6" grpId="0"/>
      <p:bldP spid="17" grpId="0"/>
      <p:bldP spid="18" grpId="0"/>
      <p:bldP spid="19" grpId="0"/>
      <p:bldP spid="20" grpId="0"/>
      <p:bldP spid="21" grpId="0"/>
      <p:bldP spid="24" grpId="0"/>
      <p:bldP spid="25" grpId="0"/>
      <p:bldP spid="26" grpId="0"/>
      <p:bldP spid="27" grpId="0"/>
      <p:bldP spid="28" grpId="0"/>
      <p:bldP spid="29" grpId="0"/>
      <p:bldP spid="30" grpId="0"/>
      <p:bldP spid="31" grpId="0"/>
      <p:bldP spid="32" grpId="0"/>
      <p:bldP spid="33" grpId="0"/>
      <p:bldP spid="34" grpId="0"/>
      <p:bldP spid="35" grpId="0"/>
      <p:bldP spid="36" grpId="0"/>
      <p:bldP spid="37" grpId="0"/>
      <p:bldP spid="38" grpId="0"/>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P spid="53" grpId="0"/>
      <p:bldP spid="5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2668539042"/>
              </p:ext>
            </p:extLst>
          </p:nvPr>
        </p:nvGraphicFramePr>
        <p:xfrm>
          <a:off x="7973" y="38101"/>
          <a:ext cx="9163937" cy="6800929"/>
        </p:xfrm>
        <a:graphic>
          <a:graphicData uri="http://schemas.openxmlformats.org/drawingml/2006/table">
            <a:tbl>
              <a:tblPr firstRow="1" bandRow="1">
                <a:tableStyleId>{5C22544A-7EE6-4342-B048-85BDC9FD1C3A}</a:tableStyleId>
              </a:tblPr>
              <a:tblGrid>
                <a:gridCol w="667327"/>
                <a:gridCol w="952973"/>
                <a:gridCol w="3487745"/>
                <a:gridCol w="932749"/>
                <a:gridCol w="380872"/>
                <a:gridCol w="533219"/>
                <a:gridCol w="1063560"/>
                <a:gridCol w="1145492"/>
              </a:tblGrid>
              <a:tr h="410734">
                <a:tc gridSpan="8">
                  <a:txBody>
                    <a:bodyPr/>
                    <a:lstStyle/>
                    <a:p>
                      <a:pPr algn="ctr"/>
                      <a:r>
                        <a:rPr lang="en-US" dirty="0" smtClean="0"/>
                        <a:t>Record</a:t>
                      </a:r>
                      <a:r>
                        <a:rPr lang="en-US" baseline="0" dirty="0" smtClean="0"/>
                        <a:t> All Charges or Credits Than Affect Your Account</a:t>
                      </a:r>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58885">
                <a:tc>
                  <a:txBody>
                    <a:bodyPr/>
                    <a:lstStyle/>
                    <a:p>
                      <a:pPr algn="ctr"/>
                      <a:r>
                        <a:rPr lang="en-US" dirty="0" smtClean="0"/>
                        <a:t>#</a:t>
                      </a:r>
                      <a:endParaRPr lang="en-US" dirty="0"/>
                    </a:p>
                  </a:txBody>
                  <a:tcPr/>
                </a:tc>
                <a:tc>
                  <a:txBody>
                    <a:bodyPr/>
                    <a:lstStyle/>
                    <a:p>
                      <a:pPr algn="ctr"/>
                      <a:r>
                        <a:rPr lang="en-US" dirty="0" smtClean="0"/>
                        <a:t>Date</a:t>
                      </a:r>
                      <a:endParaRPr lang="en-US" dirty="0"/>
                    </a:p>
                  </a:txBody>
                  <a:tcPr/>
                </a:tc>
                <a:tc>
                  <a:txBody>
                    <a:bodyPr/>
                    <a:lstStyle/>
                    <a:p>
                      <a:pPr algn="ctr"/>
                      <a:r>
                        <a:rPr lang="en-US" dirty="0" smtClean="0"/>
                        <a:t>Transaction  Description</a:t>
                      </a:r>
                      <a:endParaRPr lang="en-US" dirty="0"/>
                    </a:p>
                  </a:txBody>
                  <a:tcPr/>
                </a:tc>
                <a:tc>
                  <a:txBody>
                    <a:bodyPr/>
                    <a:lstStyle/>
                    <a:p>
                      <a:pPr algn="ctr"/>
                      <a:r>
                        <a:rPr lang="en-US" dirty="0" smtClean="0"/>
                        <a:t>Debit    (-)</a:t>
                      </a:r>
                      <a:endParaRPr lang="en-US" dirty="0"/>
                    </a:p>
                  </a:txBody>
                  <a:tcPr/>
                </a:tc>
                <a:tc>
                  <a:txBody>
                    <a:bodyPr/>
                    <a:lstStyle/>
                    <a:p>
                      <a:pPr algn="ctr"/>
                      <a:r>
                        <a:rPr lang="en-US" dirty="0" smtClean="0"/>
                        <a:t>V</a:t>
                      </a:r>
                      <a:endParaRPr lang="en-US" dirty="0"/>
                    </a:p>
                  </a:txBody>
                  <a:tcPr/>
                </a:tc>
                <a:tc>
                  <a:txBody>
                    <a:bodyPr/>
                    <a:lstStyle/>
                    <a:p>
                      <a:pPr algn="ctr"/>
                      <a:r>
                        <a:rPr lang="en-US" dirty="0" smtClean="0"/>
                        <a:t>Fee</a:t>
                      </a:r>
                      <a:endParaRPr lang="en-US" dirty="0"/>
                    </a:p>
                  </a:txBody>
                  <a:tcPr/>
                </a:tc>
                <a:tc>
                  <a:txBody>
                    <a:bodyPr/>
                    <a:lstStyle/>
                    <a:p>
                      <a:pPr algn="ctr"/>
                      <a:r>
                        <a:rPr lang="en-US" dirty="0" smtClean="0"/>
                        <a:t>Credit </a:t>
                      </a:r>
                      <a:r>
                        <a:rPr lang="en-US" baseline="0" dirty="0" smtClean="0"/>
                        <a:t>   (+)</a:t>
                      </a:r>
                      <a:endParaRPr lang="en-US" dirty="0"/>
                    </a:p>
                  </a:txBody>
                  <a:tcPr/>
                </a:tc>
                <a:tc>
                  <a:txBody>
                    <a:bodyPr/>
                    <a:lstStyle/>
                    <a:p>
                      <a:pPr algn="ctr"/>
                      <a:r>
                        <a:rPr lang="en-US" dirty="0" smtClean="0"/>
                        <a:t>Balance</a:t>
                      </a:r>
                    </a:p>
                  </a:txBody>
                  <a:tcPr/>
                </a:tc>
              </a:tr>
              <a:tr h="410734">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10734">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10734">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410734">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0734">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10734">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0734">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36742">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0734">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r h="410734">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410734">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r>
              <a:tr h="410734">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r h="0">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r h="410734">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11" name="Rectangle 10"/>
          <p:cNvSpPr/>
          <p:nvPr/>
        </p:nvSpPr>
        <p:spPr>
          <a:xfrm>
            <a:off x="8001000" y="685800"/>
            <a:ext cx="1143000" cy="43088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$452.00</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 name="Rectangle 11"/>
          <p:cNvSpPr/>
          <p:nvPr/>
        </p:nvSpPr>
        <p:spPr>
          <a:xfrm>
            <a:off x="761999" y="1917604"/>
            <a:ext cx="734496"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3/30</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3" name="Rectangle 12"/>
          <p:cNvSpPr/>
          <p:nvPr/>
        </p:nvSpPr>
        <p:spPr>
          <a:xfrm>
            <a:off x="2549471" y="1115935"/>
            <a:ext cx="1565750"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VOID #1322</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4" name="Rectangle 13"/>
          <p:cNvSpPr/>
          <p:nvPr/>
        </p:nvSpPr>
        <p:spPr>
          <a:xfrm>
            <a:off x="6883695" y="1094048"/>
            <a:ext cx="11430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+ 737.52</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6" name="Rectangle 15"/>
          <p:cNvSpPr/>
          <p:nvPr/>
        </p:nvSpPr>
        <p:spPr>
          <a:xfrm>
            <a:off x="7978848" y="1131937"/>
            <a:ext cx="11430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+ 737.52</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7" name="Rectangle 16"/>
          <p:cNvSpPr/>
          <p:nvPr/>
        </p:nvSpPr>
        <p:spPr>
          <a:xfrm>
            <a:off x="7950495" y="1531757"/>
            <a:ext cx="1261731"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$1,189.52</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Rectangle 17"/>
          <p:cNvSpPr/>
          <p:nvPr/>
        </p:nvSpPr>
        <p:spPr>
          <a:xfrm>
            <a:off x="780071" y="1104550"/>
            <a:ext cx="734496"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3/30</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 name="Rectangle 19"/>
          <p:cNvSpPr/>
          <p:nvPr/>
        </p:nvSpPr>
        <p:spPr>
          <a:xfrm>
            <a:off x="809373" y="4419600"/>
            <a:ext cx="591830"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4/6</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4" name="Rectangle 23"/>
          <p:cNvSpPr/>
          <p:nvPr/>
        </p:nvSpPr>
        <p:spPr>
          <a:xfrm>
            <a:off x="833335" y="3581400"/>
            <a:ext cx="591829"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4/3</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5" name="Rectangle 24"/>
          <p:cNvSpPr/>
          <p:nvPr/>
        </p:nvSpPr>
        <p:spPr>
          <a:xfrm>
            <a:off x="762000" y="2743200"/>
            <a:ext cx="734496"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3/31</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6" name="Rectangle 25"/>
          <p:cNvSpPr/>
          <p:nvPr/>
        </p:nvSpPr>
        <p:spPr>
          <a:xfrm>
            <a:off x="2170092" y="3581400"/>
            <a:ext cx="2150845"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Pacific Hardware</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7" name="Rectangle 26"/>
          <p:cNvSpPr/>
          <p:nvPr/>
        </p:nvSpPr>
        <p:spPr>
          <a:xfrm>
            <a:off x="2554023" y="2743200"/>
            <a:ext cx="1556645"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Withdrawal</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8" name="Rectangle 27"/>
          <p:cNvSpPr/>
          <p:nvPr/>
        </p:nvSpPr>
        <p:spPr>
          <a:xfrm>
            <a:off x="2409005" y="1917604"/>
            <a:ext cx="1673022"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Central Bank</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0" name="Rectangle 29"/>
          <p:cNvSpPr/>
          <p:nvPr/>
        </p:nvSpPr>
        <p:spPr>
          <a:xfrm>
            <a:off x="1896823" y="4411008"/>
            <a:ext cx="2918749"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State Ranch - Insurance</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2" name="Rectangle 31"/>
          <p:cNvSpPr/>
          <p:nvPr/>
        </p:nvSpPr>
        <p:spPr>
          <a:xfrm>
            <a:off x="5029200" y="1948381"/>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-773.25</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3" name="Rectangle 32"/>
          <p:cNvSpPr/>
          <p:nvPr/>
        </p:nvSpPr>
        <p:spPr>
          <a:xfrm>
            <a:off x="8026695" y="1954548"/>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-773.25</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4" name="Rectangle 33"/>
          <p:cNvSpPr/>
          <p:nvPr/>
        </p:nvSpPr>
        <p:spPr>
          <a:xfrm>
            <a:off x="5113374" y="2790777"/>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-20.00</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5" name="Rectangle 34"/>
          <p:cNvSpPr/>
          <p:nvPr/>
        </p:nvSpPr>
        <p:spPr>
          <a:xfrm>
            <a:off x="5087679" y="4419600"/>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-246.45</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6" name="Rectangle 35"/>
          <p:cNvSpPr/>
          <p:nvPr/>
        </p:nvSpPr>
        <p:spPr>
          <a:xfrm>
            <a:off x="5113374" y="3596788"/>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-18.99</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7" name="Rectangle 36"/>
          <p:cNvSpPr/>
          <p:nvPr/>
        </p:nvSpPr>
        <p:spPr>
          <a:xfrm>
            <a:off x="8045745" y="2776769"/>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-20.00</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8" name="Rectangle 37"/>
          <p:cNvSpPr/>
          <p:nvPr/>
        </p:nvSpPr>
        <p:spPr>
          <a:xfrm>
            <a:off x="8114414" y="3596788"/>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-18.99</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9" name="Rectangle 38"/>
          <p:cNvSpPr/>
          <p:nvPr/>
        </p:nvSpPr>
        <p:spPr>
          <a:xfrm>
            <a:off x="8102895" y="4400375"/>
            <a:ext cx="9906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-246.45</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3" name="Rectangle 42"/>
          <p:cNvSpPr/>
          <p:nvPr/>
        </p:nvSpPr>
        <p:spPr>
          <a:xfrm>
            <a:off x="7978848" y="2343090"/>
            <a:ext cx="1261731"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$416.27</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4" name="Rectangle 43"/>
          <p:cNvSpPr/>
          <p:nvPr/>
        </p:nvSpPr>
        <p:spPr>
          <a:xfrm>
            <a:off x="7978848" y="3176879"/>
            <a:ext cx="1261731"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$396.27</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5" name="Rectangle 44"/>
          <p:cNvSpPr/>
          <p:nvPr/>
        </p:nvSpPr>
        <p:spPr>
          <a:xfrm>
            <a:off x="7910179" y="4004369"/>
            <a:ext cx="1261731"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$377.28</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6" name="Rectangle 45"/>
          <p:cNvSpPr/>
          <p:nvPr/>
        </p:nvSpPr>
        <p:spPr>
          <a:xfrm>
            <a:off x="7925243" y="4800485"/>
            <a:ext cx="1261731"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$130.83</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0" name="Rectangle 49"/>
          <p:cNvSpPr/>
          <p:nvPr/>
        </p:nvSpPr>
        <p:spPr>
          <a:xfrm>
            <a:off x="-44663" y="1917603"/>
            <a:ext cx="755336"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1323</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1" name="Rectangle 50"/>
          <p:cNvSpPr/>
          <p:nvPr/>
        </p:nvSpPr>
        <p:spPr>
          <a:xfrm>
            <a:off x="-84565" y="2743199"/>
            <a:ext cx="822661"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Debit</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2" name="Rectangle 51"/>
          <p:cNvSpPr/>
          <p:nvPr/>
        </p:nvSpPr>
        <p:spPr>
          <a:xfrm>
            <a:off x="-54502" y="3562665"/>
            <a:ext cx="822661"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Debit</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3" name="Rectangle 52"/>
          <p:cNvSpPr/>
          <p:nvPr/>
        </p:nvSpPr>
        <p:spPr>
          <a:xfrm>
            <a:off x="-27081" y="4388823"/>
            <a:ext cx="755336" cy="43088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1324</a:t>
            </a:r>
            <a:endParaRPr lang="en-US" sz="2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4625450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1">
                                            <p:txEl>
                                              <p:pRg st="0" end="0"/>
                                            </p:txEl>
                                          </p:spTgt>
                                        </p:tgtEl>
                                        <p:attrNameLst>
                                          <p:attrName>style.visibility</p:attrName>
                                        </p:attrNameLst>
                                      </p:cBhvr>
                                      <p:to>
                                        <p:strVal val="visible"/>
                                      </p:to>
                                    </p:set>
                                    <p:anim calcmode="lin" valueType="num">
                                      <p:cBhvr additive="base">
                                        <p:cTn id="11"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 calcmode="lin" valueType="num">
                                      <p:cBhvr additive="base">
                                        <p:cTn id="41" dur="500" fill="hold"/>
                                        <p:tgtEl>
                                          <p:spTgt spid="17"/>
                                        </p:tgtEl>
                                        <p:attrNameLst>
                                          <p:attrName>ppt_x</p:attrName>
                                        </p:attrNameLst>
                                      </p:cBhvr>
                                      <p:tavLst>
                                        <p:tav tm="0">
                                          <p:val>
                                            <p:strVal val="#ppt_x"/>
                                          </p:val>
                                        </p:tav>
                                        <p:tav tm="100000">
                                          <p:val>
                                            <p:strVal val="#ppt_x"/>
                                          </p:val>
                                        </p:tav>
                                      </p:tavLst>
                                    </p:anim>
                                    <p:anim calcmode="lin" valueType="num">
                                      <p:cBhvr additive="base">
                                        <p:cTn id="4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50"/>
                                        </p:tgtEl>
                                        <p:attrNameLst>
                                          <p:attrName>style.visibility</p:attrName>
                                        </p:attrNameLst>
                                      </p:cBhvr>
                                      <p:to>
                                        <p:strVal val="visible"/>
                                      </p:to>
                                    </p:set>
                                    <p:anim calcmode="lin" valueType="num">
                                      <p:cBhvr additive="base">
                                        <p:cTn id="47" dur="500" fill="hold"/>
                                        <p:tgtEl>
                                          <p:spTgt spid="50"/>
                                        </p:tgtEl>
                                        <p:attrNameLst>
                                          <p:attrName>ppt_x</p:attrName>
                                        </p:attrNameLst>
                                      </p:cBhvr>
                                      <p:tavLst>
                                        <p:tav tm="0">
                                          <p:val>
                                            <p:strVal val="#ppt_x"/>
                                          </p:val>
                                        </p:tav>
                                        <p:tav tm="100000">
                                          <p:val>
                                            <p:strVal val="#ppt_x"/>
                                          </p:val>
                                        </p:tav>
                                      </p:tavLst>
                                    </p:anim>
                                    <p:anim calcmode="lin" valueType="num">
                                      <p:cBhvr additive="base">
                                        <p:cTn id="48"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2"/>
                                        </p:tgtEl>
                                        <p:attrNameLst>
                                          <p:attrName>style.visibility</p:attrName>
                                        </p:attrNameLst>
                                      </p:cBhvr>
                                      <p:to>
                                        <p:strVal val="visible"/>
                                      </p:to>
                                    </p:set>
                                    <p:anim calcmode="lin" valueType="num">
                                      <p:cBhvr additive="base">
                                        <p:cTn id="53" dur="500" fill="hold"/>
                                        <p:tgtEl>
                                          <p:spTgt spid="12"/>
                                        </p:tgtEl>
                                        <p:attrNameLst>
                                          <p:attrName>ppt_x</p:attrName>
                                        </p:attrNameLst>
                                      </p:cBhvr>
                                      <p:tavLst>
                                        <p:tav tm="0">
                                          <p:val>
                                            <p:strVal val="#ppt_x"/>
                                          </p:val>
                                        </p:tav>
                                        <p:tav tm="100000">
                                          <p:val>
                                            <p:strVal val="#ppt_x"/>
                                          </p:val>
                                        </p:tav>
                                      </p:tavLst>
                                    </p:anim>
                                    <p:anim calcmode="lin" valueType="num">
                                      <p:cBhvr additive="base">
                                        <p:cTn id="5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28"/>
                                        </p:tgtEl>
                                        <p:attrNameLst>
                                          <p:attrName>style.visibility</p:attrName>
                                        </p:attrNameLst>
                                      </p:cBhvr>
                                      <p:to>
                                        <p:strVal val="visible"/>
                                      </p:to>
                                    </p:set>
                                    <p:anim calcmode="lin" valueType="num">
                                      <p:cBhvr additive="base">
                                        <p:cTn id="59" dur="500" fill="hold"/>
                                        <p:tgtEl>
                                          <p:spTgt spid="28"/>
                                        </p:tgtEl>
                                        <p:attrNameLst>
                                          <p:attrName>ppt_x</p:attrName>
                                        </p:attrNameLst>
                                      </p:cBhvr>
                                      <p:tavLst>
                                        <p:tav tm="0">
                                          <p:val>
                                            <p:strVal val="#ppt_x"/>
                                          </p:val>
                                        </p:tav>
                                        <p:tav tm="100000">
                                          <p:val>
                                            <p:strVal val="#ppt_x"/>
                                          </p:val>
                                        </p:tav>
                                      </p:tavLst>
                                    </p:anim>
                                    <p:anim calcmode="lin" valueType="num">
                                      <p:cBhvr additive="base">
                                        <p:cTn id="6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grpId="0" nodeType="click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additive="base">
                                        <p:cTn id="65" dur="500" fill="hold"/>
                                        <p:tgtEl>
                                          <p:spTgt spid="32"/>
                                        </p:tgtEl>
                                        <p:attrNameLst>
                                          <p:attrName>ppt_x</p:attrName>
                                        </p:attrNameLst>
                                      </p:cBhvr>
                                      <p:tavLst>
                                        <p:tav tm="0">
                                          <p:val>
                                            <p:strVal val="#ppt_x"/>
                                          </p:val>
                                        </p:tav>
                                        <p:tav tm="100000">
                                          <p:val>
                                            <p:strVal val="#ppt_x"/>
                                          </p:val>
                                        </p:tav>
                                      </p:tavLst>
                                    </p:anim>
                                    <p:anim calcmode="lin" valueType="num">
                                      <p:cBhvr additive="base">
                                        <p:cTn id="66"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grpId="0" nodeType="clickEffect">
                                  <p:stCondLst>
                                    <p:cond delay="0"/>
                                  </p:stCondLst>
                                  <p:childTnLst>
                                    <p:set>
                                      <p:cBhvr>
                                        <p:cTn id="70" dur="1" fill="hold">
                                          <p:stCondLst>
                                            <p:cond delay="0"/>
                                          </p:stCondLst>
                                        </p:cTn>
                                        <p:tgtEl>
                                          <p:spTgt spid="33"/>
                                        </p:tgtEl>
                                        <p:attrNameLst>
                                          <p:attrName>style.visibility</p:attrName>
                                        </p:attrNameLst>
                                      </p:cBhvr>
                                      <p:to>
                                        <p:strVal val="visible"/>
                                      </p:to>
                                    </p:set>
                                    <p:anim calcmode="lin" valueType="num">
                                      <p:cBhvr additive="base">
                                        <p:cTn id="71" dur="500" fill="hold"/>
                                        <p:tgtEl>
                                          <p:spTgt spid="33"/>
                                        </p:tgtEl>
                                        <p:attrNameLst>
                                          <p:attrName>ppt_x</p:attrName>
                                        </p:attrNameLst>
                                      </p:cBhvr>
                                      <p:tavLst>
                                        <p:tav tm="0">
                                          <p:val>
                                            <p:strVal val="#ppt_x"/>
                                          </p:val>
                                        </p:tav>
                                        <p:tav tm="100000">
                                          <p:val>
                                            <p:strVal val="#ppt_x"/>
                                          </p:val>
                                        </p:tav>
                                      </p:tavLst>
                                    </p:anim>
                                    <p:anim calcmode="lin" valueType="num">
                                      <p:cBhvr additive="base">
                                        <p:cTn id="72"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grpId="0" nodeType="clickEffect">
                                  <p:stCondLst>
                                    <p:cond delay="0"/>
                                  </p:stCondLst>
                                  <p:childTnLst>
                                    <p:set>
                                      <p:cBhvr>
                                        <p:cTn id="76" dur="1" fill="hold">
                                          <p:stCondLst>
                                            <p:cond delay="0"/>
                                          </p:stCondLst>
                                        </p:cTn>
                                        <p:tgtEl>
                                          <p:spTgt spid="43"/>
                                        </p:tgtEl>
                                        <p:attrNameLst>
                                          <p:attrName>style.visibility</p:attrName>
                                        </p:attrNameLst>
                                      </p:cBhvr>
                                      <p:to>
                                        <p:strVal val="visible"/>
                                      </p:to>
                                    </p:set>
                                    <p:anim calcmode="lin" valueType="num">
                                      <p:cBhvr additive="base">
                                        <p:cTn id="77" dur="500" fill="hold"/>
                                        <p:tgtEl>
                                          <p:spTgt spid="43"/>
                                        </p:tgtEl>
                                        <p:attrNameLst>
                                          <p:attrName>ppt_x</p:attrName>
                                        </p:attrNameLst>
                                      </p:cBhvr>
                                      <p:tavLst>
                                        <p:tav tm="0">
                                          <p:val>
                                            <p:strVal val="#ppt_x"/>
                                          </p:val>
                                        </p:tav>
                                        <p:tav tm="100000">
                                          <p:val>
                                            <p:strVal val="#ppt_x"/>
                                          </p:val>
                                        </p:tav>
                                      </p:tavLst>
                                    </p:anim>
                                    <p:anim calcmode="lin" valueType="num">
                                      <p:cBhvr additive="base">
                                        <p:cTn id="7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grpId="0" nodeType="clickEffect">
                                  <p:stCondLst>
                                    <p:cond delay="0"/>
                                  </p:stCondLst>
                                  <p:childTnLst>
                                    <p:set>
                                      <p:cBhvr>
                                        <p:cTn id="82" dur="1" fill="hold">
                                          <p:stCondLst>
                                            <p:cond delay="0"/>
                                          </p:stCondLst>
                                        </p:cTn>
                                        <p:tgtEl>
                                          <p:spTgt spid="51"/>
                                        </p:tgtEl>
                                        <p:attrNameLst>
                                          <p:attrName>style.visibility</p:attrName>
                                        </p:attrNameLst>
                                      </p:cBhvr>
                                      <p:to>
                                        <p:strVal val="visible"/>
                                      </p:to>
                                    </p:set>
                                    <p:anim calcmode="lin" valueType="num">
                                      <p:cBhvr additive="base">
                                        <p:cTn id="83" dur="500" fill="hold"/>
                                        <p:tgtEl>
                                          <p:spTgt spid="51"/>
                                        </p:tgtEl>
                                        <p:attrNameLst>
                                          <p:attrName>ppt_x</p:attrName>
                                        </p:attrNameLst>
                                      </p:cBhvr>
                                      <p:tavLst>
                                        <p:tav tm="0">
                                          <p:val>
                                            <p:strVal val="#ppt_x"/>
                                          </p:val>
                                        </p:tav>
                                        <p:tav tm="100000">
                                          <p:val>
                                            <p:strVal val="#ppt_x"/>
                                          </p:val>
                                        </p:tav>
                                      </p:tavLst>
                                    </p:anim>
                                    <p:anim calcmode="lin" valueType="num">
                                      <p:cBhvr additive="base">
                                        <p:cTn id="84"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grpId="0" nodeType="clickEffect">
                                  <p:stCondLst>
                                    <p:cond delay="0"/>
                                  </p:stCondLst>
                                  <p:childTnLst>
                                    <p:set>
                                      <p:cBhvr>
                                        <p:cTn id="88" dur="1" fill="hold">
                                          <p:stCondLst>
                                            <p:cond delay="0"/>
                                          </p:stCondLst>
                                        </p:cTn>
                                        <p:tgtEl>
                                          <p:spTgt spid="25"/>
                                        </p:tgtEl>
                                        <p:attrNameLst>
                                          <p:attrName>style.visibility</p:attrName>
                                        </p:attrNameLst>
                                      </p:cBhvr>
                                      <p:to>
                                        <p:strVal val="visible"/>
                                      </p:to>
                                    </p:set>
                                    <p:anim calcmode="lin" valueType="num">
                                      <p:cBhvr additive="base">
                                        <p:cTn id="89" dur="500" fill="hold"/>
                                        <p:tgtEl>
                                          <p:spTgt spid="25"/>
                                        </p:tgtEl>
                                        <p:attrNameLst>
                                          <p:attrName>ppt_x</p:attrName>
                                        </p:attrNameLst>
                                      </p:cBhvr>
                                      <p:tavLst>
                                        <p:tav tm="0">
                                          <p:val>
                                            <p:strVal val="#ppt_x"/>
                                          </p:val>
                                        </p:tav>
                                        <p:tav tm="100000">
                                          <p:val>
                                            <p:strVal val="#ppt_x"/>
                                          </p:val>
                                        </p:tav>
                                      </p:tavLst>
                                    </p:anim>
                                    <p:anim calcmode="lin" valueType="num">
                                      <p:cBhvr additive="base">
                                        <p:cTn id="90"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grpId="0" nodeType="click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additive="base">
                                        <p:cTn id="95" dur="500" fill="hold"/>
                                        <p:tgtEl>
                                          <p:spTgt spid="27"/>
                                        </p:tgtEl>
                                        <p:attrNameLst>
                                          <p:attrName>ppt_x</p:attrName>
                                        </p:attrNameLst>
                                      </p:cBhvr>
                                      <p:tavLst>
                                        <p:tav tm="0">
                                          <p:val>
                                            <p:strVal val="#ppt_x"/>
                                          </p:val>
                                        </p:tav>
                                        <p:tav tm="100000">
                                          <p:val>
                                            <p:strVal val="#ppt_x"/>
                                          </p:val>
                                        </p:tav>
                                      </p:tavLst>
                                    </p:anim>
                                    <p:anim calcmode="lin" valueType="num">
                                      <p:cBhvr additive="base">
                                        <p:cTn id="96"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grpId="0" nodeType="clickEffect">
                                  <p:stCondLst>
                                    <p:cond delay="0"/>
                                  </p:stCondLst>
                                  <p:childTnLst>
                                    <p:set>
                                      <p:cBhvr>
                                        <p:cTn id="100" dur="1" fill="hold">
                                          <p:stCondLst>
                                            <p:cond delay="0"/>
                                          </p:stCondLst>
                                        </p:cTn>
                                        <p:tgtEl>
                                          <p:spTgt spid="34"/>
                                        </p:tgtEl>
                                        <p:attrNameLst>
                                          <p:attrName>style.visibility</p:attrName>
                                        </p:attrNameLst>
                                      </p:cBhvr>
                                      <p:to>
                                        <p:strVal val="visible"/>
                                      </p:to>
                                    </p:set>
                                    <p:anim calcmode="lin" valueType="num">
                                      <p:cBhvr additive="base">
                                        <p:cTn id="101" dur="500" fill="hold"/>
                                        <p:tgtEl>
                                          <p:spTgt spid="34"/>
                                        </p:tgtEl>
                                        <p:attrNameLst>
                                          <p:attrName>ppt_x</p:attrName>
                                        </p:attrNameLst>
                                      </p:cBhvr>
                                      <p:tavLst>
                                        <p:tav tm="0">
                                          <p:val>
                                            <p:strVal val="#ppt_x"/>
                                          </p:val>
                                        </p:tav>
                                        <p:tav tm="100000">
                                          <p:val>
                                            <p:strVal val="#ppt_x"/>
                                          </p:val>
                                        </p:tav>
                                      </p:tavLst>
                                    </p:anim>
                                    <p:anim calcmode="lin" valueType="num">
                                      <p:cBhvr additive="base">
                                        <p:cTn id="102"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37"/>
                                        </p:tgtEl>
                                        <p:attrNameLst>
                                          <p:attrName>style.visibility</p:attrName>
                                        </p:attrNameLst>
                                      </p:cBhvr>
                                      <p:to>
                                        <p:strVal val="visible"/>
                                      </p:to>
                                    </p:set>
                                    <p:anim calcmode="lin" valueType="num">
                                      <p:cBhvr additive="base">
                                        <p:cTn id="107" dur="500" fill="hold"/>
                                        <p:tgtEl>
                                          <p:spTgt spid="37"/>
                                        </p:tgtEl>
                                        <p:attrNameLst>
                                          <p:attrName>ppt_x</p:attrName>
                                        </p:attrNameLst>
                                      </p:cBhvr>
                                      <p:tavLst>
                                        <p:tav tm="0">
                                          <p:val>
                                            <p:strVal val="#ppt_x"/>
                                          </p:val>
                                        </p:tav>
                                        <p:tav tm="100000">
                                          <p:val>
                                            <p:strVal val="#ppt_x"/>
                                          </p:val>
                                        </p:tav>
                                      </p:tavLst>
                                    </p:anim>
                                    <p:anim calcmode="lin" valueType="num">
                                      <p:cBhvr additive="base">
                                        <p:cTn id="108" dur="500" fill="hold"/>
                                        <p:tgtEl>
                                          <p:spTgt spid="37"/>
                                        </p:tgtEl>
                                        <p:attrNameLst>
                                          <p:attrName>ppt_y</p:attrName>
                                        </p:attrNameLst>
                                      </p:cBhvr>
                                      <p:tavLst>
                                        <p:tav tm="0">
                                          <p:val>
                                            <p:strVal val="1+#ppt_h/2"/>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 presetClass="entr" presetSubtype="4" fill="hold" grpId="0" nodeType="clickEffect">
                                  <p:stCondLst>
                                    <p:cond delay="0"/>
                                  </p:stCondLst>
                                  <p:childTnLst>
                                    <p:set>
                                      <p:cBhvr>
                                        <p:cTn id="112" dur="1" fill="hold">
                                          <p:stCondLst>
                                            <p:cond delay="0"/>
                                          </p:stCondLst>
                                        </p:cTn>
                                        <p:tgtEl>
                                          <p:spTgt spid="44"/>
                                        </p:tgtEl>
                                        <p:attrNameLst>
                                          <p:attrName>style.visibility</p:attrName>
                                        </p:attrNameLst>
                                      </p:cBhvr>
                                      <p:to>
                                        <p:strVal val="visible"/>
                                      </p:to>
                                    </p:set>
                                    <p:anim calcmode="lin" valueType="num">
                                      <p:cBhvr additive="base">
                                        <p:cTn id="113" dur="500" fill="hold"/>
                                        <p:tgtEl>
                                          <p:spTgt spid="44"/>
                                        </p:tgtEl>
                                        <p:attrNameLst>
                                          <p:attrName>ppt_x</p:attrName>
                                        </p:attrNameLst>
                                      </p:cBhvr>
                                      <p:tavLst>
                                        <p:tav tm="0">
                                          <p:val>
                                            <p:strVal val="#ppt_x"/>
                                          </p:val>
                                        </p:tav>
                                        <p:tav tm="100000">
                                          <p:val>
                                            <p:strVal val="#ppt_x"/>
                                          </p:val>
                                        </p:tav>
                                      </p:tavLst>
                                    </p:anim>
                                    <p:anim calcmode="lin" valueType="num">
                                      <p:cBhvr additive="base">
                                        <p:cTn id="114"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15" fill="hold">
                      <p:stCondLst>
                        <p:cond delay="indefinite"/>
                      </p:stCondLst>
                      <p:childTnLst>
                        <p:par>
                          <p:cTn id="116" fill="hold">
                            <p:stCondLst>
                              <p:cond delay="0"/>
                            </p:stCondLst>
                            <p:childTnLst>
                              <p:par>
                                <p:cTn id="117" presetID="2" presetClass="entr" presetSubtype="4" fill="hold" grpId="0" nodeType="clickEffect">
                                  <p:stCondLst>
                                    <p:cond delay="0"/>
                                  </p:stCondLst>
                                  <p:childTnLst>
                                    <p:set>
                                      <p:cBhvr>
                                        <p:cTn id="118" dur="1" fill="hold">
                                          <p:stCondLst>
                                            <p:cond delay="0"/>
                                          </p:stCondLst>
                                        </p:cTn>
                                        <p:tgtEl>
                                          <p:spTgt spid="52"/>
                                        </p:tgtEl>
                                        <p:attrNameLst>
                                          <p:attrName>style.visibility</p:attrName>
                                        </p:attrNameLst>
                                      </p:cBhvr>
                                      <p:to>
                                        <p:strVal val="visible"/>
                                      </p:to>
                                    </p:set>
                                    <p:anim calcmode="lin" valueType="num">
                                      <p:cBhvr additive="base">
                                        <p:cTn id="119" dur="500" fill="hold"/>
                                        <p:tgtEl>
                                          <p:spTgt spid="52"/>
                                        </p:tgtEl>
                                        <p:attrNameLst>
                                          <p:attrName>ppt_x</p:attrName>
                                        </p:attrNameLst>
                                      </p:cBhvr>
                                      <p:tavLst>
                                        <p:tav tm="0">
                                          <p:val>
                                            <p:strVal val="#ppt_x"/>
                                          </p:val>
                                        </p:tav>
                                        <p:tav tm="100000">
                                          <p:val>
                                            <p:strVal val="#ppt_x"/>
                                          </p:val>
                                        </p:tav>
                                      </p:tavLst>
                                    </p:anim>
                                    <p:anim calcmode="lin" valueType="num">
                                      <p:cBhvr additive="base">
                                        <p:cTn id="120"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2" presetClass="entr" presetSubtype="4" fill="hold" grpId="0" nodeType="clickEffect">
                                  <p:stCondLst>
                                    <p:cond delay="0"/>
                                  </p:stCondLst>
                                  <p:childTnLst>
                                    <p:set>
                                      <p:cBhvr>
                                        <p:cTn id="124" dur="1" fill="hold">
                                          <p:stCondLst>
                                            <p:cond delay="0"/>
                                          </p:stCondLst>
                                        </p:cTn>
                                        <p:tgtEl>
                                          <p:spTgt spid="24"/>
                                        </p:tgtEl>
                                        <p:attrNameLst>
                                          <p:attrName>style.visibility</p:attrName>
                                        </p:attrNameLst>
                                      </p:cBhvr>
                                      <p:to>
                                        <p:strVal val="visible"/>
                                      </p:to>
                                    </p:set>
                                    <p:anim calcmode="lin" valueType="num">
                                      <p:cBhvr additive="base">
                                        <p:cTn id="125" dur="500" fill="hold"/>
                                        <p:tgtEl>
                                          <p:spTgt spid="24"/>
                                        </p:tgtEl>
                                        <p:attrNameLst>
                                          <p:attrName>ppt_x</p:attrName>
                                        </p:attrNameLst>
                                      </p:cBhvr>
                                      <p:tavLst>
                                        <p:tav tm="0">
                                          <p:val>
                                            <p:strVal val="#ppt_x"/>
                                          </p:val>
                                        </p:tav>
                                        <p:tav tm="100000">
                                          <p:val>
                                            <p:strVal val="#ppt_x"/>
                                          </p:val>
                                        </p:tav>
                                      </p:tavLst>
                                    </p:anim>
                                    <p:anim calcmode="lin" valueType="num">
                                      <p:cBhvr additive="base">
                                        <p:cTn id="126"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2" presetClass="entr" presetSubtype="4" fill="hold" grpId="0" nodeType="clickEffect">
                                  <p:stCondLst>
                                    <p:cond delay="0"/>
                                  </p:stCondLst>
                                  <p:childTnLst>
                                    <p:set>
                                      <p:cBhvr>
                                        <p:cTn id="130" dur="1" fill="hold">
                                          <p:stCondLst>
                                            <p:cond delay="0"/>
                                          </p:stCondLst>
                                        </p:cTn>
                                        <p:tgtEl>
                                          <p:spTgt spid="26"/>
                                        </p:tgtEl>
                                        <p:attrNameLst>
                                          <p:attrName>style.visibility</p:attrName>
                                        </p:attrNameLst>
                                      </p:cBhvr>
                                      <p:to>
                                        <p:strVal val="visible"/>
                                      </p:to>
                                    </p:set>
                                    <p:anim calcmode="lin" valueType="num">
                                      <p:cBhvr additive="base">
                                        <p:cTn id="131" dur="500" fill="hold"/>
                                        <p:tgtEl>
                                          <p:spTgt spid="26"/>
                                        </p:tgtEl>
                                        <p:attrNameLst>
                                          <p:attrName>ppt_x</p:attrName>
                                        </p:attrNameLst>
                                      </p:cBhvr>
                                      <p:tavLst>
                                        <p:tav tm="0">
                                          <p:val>
                                            <p:strVal val="#ppt_x"/>
                                          </p:val>
                                        </p:tav>
                                        <p:tav tm="100000">
                                          <p:val>
                                            <p:strVal val="#ppt_x"/>
                                          </p:val>
                                        </p:tav>
                                      </p:tavLst>
                                    </p:anim>
                                    <p:anim calcmode="lin" valueType="num">
                                      <p:cBhvr additive="base">
                                        <p:cTn id="132"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33" fill="hold">
                      <p:stCondLst>
                        <p:cond delay="indefinite"/>
                      </p:stCondLst>
                      <p:childTnLst>
                        <p:par>
                          <p:cTn id="134" fill="hold">
                            <p:stCondLst>
                              <p:cond delay="0"/>
                            </p:stCondLst>
                            <p:childTnLst>
                              <p:par>
                                <p:cTn id="135" presetID="2" presetClass="entr" presetSubtype="4" fill="hold" grpId="0" nodeType="clickEffect">
                                  <p:stCondLst>
                                    <p:cond delay="0"/>
                                  </p:stCondLst>
                                  <p:childTnLst>
                                    <p:set>
                                      <p:cBhvr>
                                        <p:cTn id="136" dur="1" fill="hold">
                                          <p:stCondLst>
                                            <p:cond delay="0"/>
                                          </p:stCondLst>
                                        </p:cTn>
                                        <p:tgtEl>
                                          <p:spTgt spid="36"/>
                                        </p:tgtEl>
                                        <p:attrNameLst>
                                          <p:attrName>style.visibility</p:attrName>
                                        </p:attrNameLst>
                                      </p:cBhvr>
                                      <p:to>
                                        <p:strVal val="visible"/>
                                      </p:to>
                                    </p:set>
                                    <p:anim calcmode="lin" valueType="num">
                                      <p:cBhvr additive="base">
                                        <p:cTn id="137" dur="500" fill="hold"/>
                                        <p:tgtEl>
                                          <p:spTgt spid="36"/>
                                        </p:tgtEl>
                                        <p:attrNameLst>
                                          <p:attrName>ppt_x</p:attrName>
                                        </p:attrNameLst>
                                      </p:cBhvr>
                                      <p:tavLst>
                                        <p:tav tm="0">
                                          <p:val>
                                            <p:strVal val="#ppt_x"/>
                                          </p:val>
                                        </p:tav>
                                        <p:tav tm="100000">
                                          <p:val>
                                            <p:strVal val="#ppt_x"/>
                                          </p:val>
                                        </p:tav>
                                      </p:tavLst>
                                    </p:anim>
                                    <p:anim calcmode="lin" valueType="num">
                                      <p:cBhvr additive="base">
                                        <p:cTn id="138" dur="500" fill="hold"/>
                                        <p:tgtEl>
                                          <p:spTgt spid="36"/>
                                        </p:tgtEl>
                                        <p:attrNameLst>
                                          <p:attrName>ppt_y</p:attrName>
                                        </p:attrNameLst>
                                      </p:cBhvr>
                                      <p:tavLst>
                                        <p:tav tm="0">
                                          <p:val>
                                            <p:strVal val="1+#ppt_h/2"/>
                                          </p:val>
                                        </p:tav>
                                        <p:tav tm="100000">
                                          <p:val>
                                            <p:strVal val="#ppt_y"/>
                                          </p:val>
                                        </p:tav>
                                      </p:tavLst>
                                    </p:anim>
                                  </p:childTnLst>
                                </p:cTn>
                              </p:par>
                            </p:childTnLst>
                          </p:cTn>
                        </p:par>
                      </p:childTnLst>
                    </p:cTn>
                  </p:par>
                  <p:par>
                    <p:cTn id="139" fill="hold">
                      <p:stCondLst>
                        <p:cond delay="indefinite"/>
                      </p:stCondLst>
                      <p:childTnLst>
                        <p:par>
                          <p:cTn id="140" fill="hold">
                            <p:stCondLst>
                              <p:cond delay="0"/>
                            </p:stCondLst>
                            <p:childTnLst>
                              <p:par>
                                <p:cTn id="141" presetID="2" presetClass="entr" presetSubtype="4" fill="hold" grpId="0" nodeType="clickEffect">
                                  <p:stCondLst>
                                    <p:cond delay="0"/>
                                  </p:stCondLst>
                                  <p:childTnLst>
                                    <p:set>
                                      <p:cBhvr>
                                        <p:cTn id="142" dur="1" fill="hold">
                                          <p:stCondLst>
                                            <p:cond delay="0"/>
                                          </p:stCondLst>
                                        </p:cTn>
                                        <p:tgtEl>
                                          <p:spTgt spid="38"/>
                                        </p:tgtEl>
                                        <p:attrNameLst>
                                          <p:attrName>style.visibility</p:attrName>
                                        </p:attrNameLst>
                                      </p:cBhvr>
                                      <p:to>
                                        <p:strVal val="visible"/>
                                      </p:to>
                                    </p:set>
                                    <p:anim calcmode="lin" valueType="num">
                                      <p:cBhvr additive="base">
                                        <p:cTn id="143" dur="500" fill="hold"/>
                                        <p:tgtEl>
                                          <p:spTgt spid="38"/>
                                        </p:tgtEl>
                                        <p:attrNameLst>
                                          <p:attrName>ppt_x</p:attrName>
                                        </p:attrNameLst>
                                      </p:cBhvr>
                                      <p:tavLst>
                                        <p:tav tm="0">
                                          <p:val>
                                            <p:strVal val="#ppt_x"/>
                                          </p:val>
                                        </p:tav>
                                        <p:tav tm="100000">
                                          <p:val>
                                            <p:strVal val="#ppt_x"/>
                                          </p:val>
                                        </p:tav>
                                      </p:tavLst>
                                    </p:anim>
                                    <p:anim calcmode="lin" valueType="num">
                                      <p:cBhvr additive="base">
                                        <p:cTn id="144"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2" presetClass="entr" presetSubtype="4" fill="hold" grpId="0" nodeType="clickEffect">
                                  <p:stCondLst>
                                    <p:cond delay="0"/>
                                  </p:stCondLst>
                                  <p:childTnLst>
                                    <p:set>
                                      <p:cBhvr>
                                        <p:cTn id="148" dur="1" fill="hold">
                                          <p:stCondLst>
                                            <p:cond delay="0"/>
                                          </p:stCondLst>
                                        </p:cTn>
                                        <p:tgtEl>
                                          <p:spTgt spid="45"/>
                                        </p:tgtEl>
                                        <p:attrNameLst>
                                          <p:attrName>style.visibility</p:attrName>
                                        </p:attrNameLst>
                                      </p:cBhvr>
                                      <p:to>
                                        <p:strVal val="visible"/>
                                      </p:to>
                                    </p:set>
                                    <p:anim calcmode="lin" valueType="num">
                                      <p:cBhvr additive="base">
                                        <p:cTn id="149" dur="500" fill="hold"/>
                                        <p:tgtEl>
                                          <p:spTgt spid="45"/>
                                        </p:tgtEl>
                                        <p:attrNameLst>
                                          <p:attrName>ppt_x</p:attrName>
                                        </p:attrNameLst>
                                      </p:cBhvr>
                                      <p:tavLst>
                                        <p:tav tm="0">
                                          <p:val>
                                            <p:strVal val="#ppt_x"/>
                                          </p:val>
                                        </p:tav>
                                        <p:tav tm="100000">
                                          <p:val>
                                            <p:strVal val="#ppt_x"/>
                                          </p:val>
                                        </p:tav>
                                      </p:tavLst>
                                    </p:anim>
                                    <p:anim calcmode="lin" valueType="num">
                                      <p:cBhvr additive="base">
                                        <p:cTn id="150"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par>
                    <p:cTn id="151" fill="hold">
                      <p:stCondLst>
                        <p:cond delay="indefinite"/>
                      </p:stCondLst>
                      <p:childTnLst>
                        <p:par>
                          <p:cTn id="152" fill="hold">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53"/>
                                        </p:tgtEl>
                                        <p:attrNameLst>
                                          <p:attrName>style.visibility</p:attrName>
                                        </p:attrNameLst>
                                      </p:cBhvr>
                                      <p:to>
                                        <p:strVal val="visible"/>
                                      </p:to>
                                    </p:set>
                                    <p:anim calcmode="lin" valueType="num">
                                      <p:cBhvr additive="base">
                                        <p:cTn id="155" dur="500" fill="hold"/>
                                        <p:tgtEl>
                                          <p:spTgt spid="53"/>
                                        </p:tgtEl>
                                        <p:attrNameLst>
                                          <p:attrName>ppt_x</p:attrName>
                                        </p:attrNameLst>
                                      </p:cBhvr>
                                      <p:tavLst>
                                        <p:tav tm="0">
                                          <p:val>
                                            <p:strVal val="#ppt_x"/>
                                          </p:val>
                                        </p:tav>
                                        <p:tav tm="100000">
                                          <p:val>
                                            <p:strVal val="#ppt_x"/>
                                          </p:val>
                                        </p:tav>
                                      </p:tavLst>
                                    </p:anim>
                                    <p:anim calcmode="lin" valueType="num">
                                      <p:cBhvr additive="base">
                                        <p:cTn id="156"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157" fill="hold">
                      <p:stCondLst>
                        <p:cond delay="indefinite"/>
                      </p:stCondLst>
                      <p:childTnLst>
                        <p:par>
                          <p:cTn id="158" fill="hold">
                            <p:stCondLst>
                              <p:cond delay="0"/>
                            </p:stCondLst>
                            <p:childTnLst>
                              <p:par>
                                <p:cTn id="159" presetID="2" presetClass="entr" presetSubtype="4" fill="hold" grpId="0" nodeType="clickEffect">
                                  <p:stCondLst>
                                    <p:cond delay="0"/>
                                  </p:stCondLst>
                                  <p:childTnLst>
                                    <p:set>
                                      <p:cBhvr>
                                        <p:cTn id="160" dur="1" fill="hold">
                                          <p:stCondLst>
                                            <p:cond delay="0"/>
                                          </p:stCondLst>
                                        </p:cTn>
                                        <p:tgtEl>
                                          <p:spTgt spid="20"/>
                                        </p:tgtEl>
                                        <p:attrNameLst>
                                          <p:attrName>style.visibility</p:attrName>
                                        </p:attrNameLst>
                                      </p:cBhvr>
                                      <p:to>
                                        <p:strVal val="visible"/>
                                      </p:to>
                                    </p:set>
                                    <p:anim calcmode="lin" valueType="num">
                                      <p:cBhvr additive="base">
                                        <p:cTn id="161" dur="500" fill="hold"/>
                                        <p:tgtEl>
                                          <p:spTgt spid="20"/>
                                        </p:tgtEl>
                                        <p:attrNameLst>
                                          <p:attrName>ppt_x</p:attrName>
                                        </p:attrNameLst>
                                      </p:cBhvr>
                                      <p:tavLst>
                                        <p:tav tm="0">
                                          <p:val>
                                            <p:strVal val="#ppt_x"/>
                                          </p:val>
                                        </p:tav>
                                        <p:tav tm="100000">
                                          <p:val>
                                            <p:strVal val="#ppt_x"/>
                                          </p:val>
                                        </p:tav>
                                      </p:tavLst>
                                    </p:anim>
                                    <p:anim calcmode="lin" valueType="num">
                                      <p:cBhvr additive="base">
                                        <p:cTn id="16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63" fill="hold">
                      <p:stCondLst>
                        <p:cond delay="indefinite"/>
                      </p:stCondLst>
                      <p:childTnLst>
                        <p:par>
                          <p:cTn id="164" fill="hold">
                            <p:stCondLst>
                              <p:cond delay="0"/>
                            </p:stCondLst>
                            <p:childTnLst>
                              <p:par>
                                <p:cTn id="165" presetID="42" presetClass="entr" presetSubtype="0" fill="hold" grpId="0" nodeType="clickEffect">
                                  <p:stCondLst>
                                    <p:cond delay="0"/>
                                  </p:stCondLst>
                                  <p:childTnLst>
                                    <p:set>
                                      <p:cBhvr>
                                        <p:cTn id="166" dur="1" fill="hold">
                                          <p:stCondLst>
                                            <p:cond delay="0"/>
                                          </p:stCondLst>
                                        </p:cTn>
                                        <p:tgtEl>
                                          <p:spTgt spid="30"/>
                                        </p:tgtEl>
                                        <p:attrNameLst>
                                          <p:attrName>style.visibility</p:attrName>
                                        </p:attrNameLst>
                                      </p:cBhvr>
                                      <p:to>
                                        <p:strVal val="visible"/>
                                      </p:to>
                                    </p:set>
                                    <p:animEffect transition="in" filter="fade">
                                      <p:cBhvr>
                                        <p:cTn id="167" dur="1000"/>
                                        <p:tgtEl>
                                          <p:spTgt spid="30"/>
                                        </p:tgtEl>
                                      </p:cBhvr>
                                    </p:animEffect>
                                    <p:anim calcmode="lin" valueType="num">
                                      <p:cBhvr>
                                        <p:cTn id="168" dur="1000" fill="hold"/>
                                        <p:tgtEl>
                                          <p:spTgt spid="30"/>
                                        </p:tgtEl>
                                        <p:attrNameLst>
                                          <p:attrName>ppt_x</p:attrName>
                                        </p:attrNameLst>
                                      </p:cBhvr>
                                      <p:tavLst>
                                        <p:tav tm="0">
                                          <p:val>
                                            <p:strVal val="#ppt_x"/>
                                          </p:val>
                                        </p:tav>
                                        <p:tav tm="100000">
                                          <p:val>
                                            <p:strVal val="#ppt_x"/>
                                          </p:val>
                                        </p:tav>
                                      </p:tavLst>
                                    </p:anim>
                                    <p:anim calcmode="lin" valueType="num">
                                      <p:cBhvr>
                                        <p:cTn id="16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170" fill="hold">
                      <p:stCondLst>
                        <p:cond delay="indefinite"/>
                      </p:stCondLst>
                      <p:childTnLst>
                        <p:par>
                          <p:cTn id="171" fill="hold">
                            <p:stCondLst>
                              <p:cond delay="0"/>
                            </p:stCondLst>
                            <p:childTnLst>
                              <p:par>
                                <p:cTn id="172" presetID="2" presetClass="entr" presetSubtype="4" fill="hold" grpId="0" nodeType="clickEffect">
                                  <p:stCondLst>
                                    <p:cond delay="0"/>
                                  </p:stCondLst>
                                  <p:childTnLst>
                                    <p:set>
                                      <p:cBhvr>
                                        <p:cTn id="173" dur="1" fill="hold">
                                          <p:stCondLst>
                                            <p:cond delay="0"/>
                                          </p:stCondLst>
                                        </p:cTn>
                                        <p:tgtEl>
                                          <p:spTgt spid="35"/>
                                        </p:tgtEl>
                                        <p:attrNameLst>
                                          <p:attrName>style.visibility</p:attrName>
                                        </p:attrNameLst>
                                      </p:cBhvr>
                                      <p:to>
                                        <p:strVal val="visible"/>
                                      </p:to>
                                    </p:set>
                                    <p:anim calcmode="lin" valueType="num">
                                      <p:cBhvr additive="base">
                                        <p:cTn id="174" dur="500" fill="hold"/>
                                        <p:tgtEl>
                                          <p:spTgt spid="35"/>
                                        </p:tgtEl>
                                        <p:attrNameLst>
                                          <p:attrName>ppt_x</p:attrName>
                                        </p:attrNameLst>
                                      </p:cBhvr>
                                      <p:tavLst>
                                        <p:tav tm="0">
                                          <p:val>
                                            <p:strVal val="#ppt_x"/>
                                          </p:val>
                                        </p:tav>
                                        <p:tav tm="100000">
                                          <p:val>
                                            <p:strVal val="#ppt_x"/>
                                          </p:val>
                                        </p:tav>
                                      </p:tavLst>
                                    </p:anim>
                                    <p:anim calcmode="lin" valueType="num">
                                      <p:cBhvr additive="base">
                                        <p:cTn id="175"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176" fill="hold">
                      <p:stCondLst>
                        <p:cond delay="indefinite"/>
                      </p:stCondLst>
                      <p:childTnLst>
                        <p:par>
                          <p:cTn id="177" fill="hold">
                            <p:stCondLst>
                              <p:cond delay="0"/>
                            </p:stCondLst>
                            <p:childTnLst>
                              <p:par>
                                <p:cTn id="178" presetID="2" presetClass="entr" presetSubtype="4" fill="hold" grpId="0" nodeType="clickEffect">
                                  <p:stCondLst>
                                    <p:cond delay="0"/>
                                  </p:stCondLst>
                                  <p:childTnLst>
                                    <p:set>
                                      <p:cBhvr>
                                        <p:cTn id="179" dur="1" fill="hold">
                                          <p:stCondLst>
                                            <p:cond delay="0"/>
                                          </p:stCondLst>
                                        </p:cTn>
                                        <p:tgtEl>
                                          <p:spTgt spid="39"/>
                                        </p:tgtEl>
                                        <p:attrNameLst>
                                          <p:attrName>style.visibility</p:attrName>
                                        </p:attrNameLst>
                                      </p:cBhvr>
                                      <p:to>
                                        <p:strVal val="visible"/>
                                      </p:to>
                                    </p:set>
                                    <p:anim calcmode="lin" valueType="num">
                                      <p:cBhvr additive="base">
                                        <p:cTn id="180" dur="500" fill="hold"/>
                                        <p:tgtEl>
                                          <p:spTgt spid="39"/>
                                        </p:tgtEl>
                                        <p:attrNameLst>
                                          <p:attrName>ppt_x</p:attrName>
                                        </p:attrNameLst>
                                      </p:cBhvr>
                                      <p:tavLst>
                                        <p:tav tm="0">
                                          <p:val>
                                            <p:strVal val="#ppt_x"/>
                                          </p:val>
                                        </p:tav>
                                        <p:tav tm="100000">
                                          <p:val>
                                            <p:strVal val="#ppt_x"/>
                                          </p:val>
                                        </p:tav>
                                      </p:tavLst>
                                    </p:anim>
                                    <p:anim calcmode="lin" valueType="num">
                                      <p:cBhvr additive="base">
                                        <p:cTn id="181"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182" fill="hold">
                      <p:stCondLst>
                        <p:cond delay="indefinite"/>
                      </p:stCondLst>
                      <p:childTnLst>
                        <p:par>
                          <p:cTn id="183" fill="hold">
                            <p:stCondLst>
                              <p:cond delay="0"/>
                            </p:stCondLst>
                            <p:childTnLst>
                              <p:par>
                                <p:cTn id="184" presetID="2" presetClass="entr" presetSubtype="4" fill="hold" grpId="0" nodeType="clickEffect">
                                  <p:stCondLst>
                                    <p:cond delay="0"/>
                                  </p:stCondLst>
                                  <p:childTnLst>
                                    <p:set>
                                      <p:cBhvr>
                                        <p:cTn id="185" dur="1" fill="hold">
                                          <p:stCondLst>
                                            <p:cond delay="0"/>
                                          </p:stCondLst>
                                        </p:cTn>
                                        <p:tgtEl>
                                          <p:spTgt spid="46"/>
                                        </p:tgtEl>
                                        <p:attrNameLst>
                                          <p:attrName>style.visibility</p:attrName>
                                        </p:attrNameLst>
                                      </p:cBhvr>
                                      <p:to>
                                        <p:strVal val="visible"/>
                                      </p:to>
                                    </p:set>
                                    <p:anim calcmode="lin" valueType="num">
                                      <p:cBhvr additive="base">
                                        <p:cTn id="186" dur="500" fill="hold"/>
                                        <p:tgtEl>
                                          <p:spTgt spid="46"/>
                                        </p:tgtEl>
                                        <p:attrNameLst>
                                          <p:attrName>ppt_x</p:attrName>
                                        </p:attrNameLst>
                                      </p:cBhvr>
                                      <p:tavLst>
                                        <p:tav tm="0">
                                          <p:val>
                                            <p:strVal val="#ppt_x"/>
                                          </p:val>
                                        </p:tav>
                                        <p:tav tm="100000">
                                          <p:val>
                                            <p:strVal val="#ppt_x"/>
                                          </p:val>
                                        </p:tav>
                                      </p:tavLst>
                                    </p:anim>
                                    <p:anim calcmode="lin" valueType="num">
                                      <p:cBhvr additive="base">
                                        <p:cTn id="187"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6" grpId="0"/>
      <p:bldP spid="17" grpId="0"/>
      <p:bldP spid="18" grpId="0"/>
      <p:bldP spid="20" grpId="0"/>
      <p:bldP spid="24" grpId="0"/>
      <p:bldP spid="25" grpId="0"/>
      <p:bldP spid="26" grpId="0"/>
      <p:bldP spid="27" grpId="0"/>
      <p:bldP spid="28" grpId="0"/>
      <p:bldP spid="30" grpId="0"/>
      <p:bldP spid="32" grpId="0"/>
      <p:bldP spid="33" grpId="0"/>
      <p:bldP spid="34" grpId="0"/>
      <p:bldP spid="35" grpId="0"/>
      <p:bldP spid="36" grpId="0"/>
      <p:bldP spid="37" grpId="0"/>
      <p:bldP spid="38" grpId="0"/>
      <p:bldP spid="39" grpId="0"/>
      <p:bldP spid="43" grpId="0"/>
      <p:bldP spid="44" grpId="0"/>
      <p:bldP spid="45" grpId="0"/>
      <p:bldP spid="46" grpId="0"/>
      <p:bldP spid="50" grpId="0"/>
      <p:bldP spid="51" grpId="0"/>
      <p:bldP spid="52" grpId="0"/>
      <p:bldP spid="5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Complete Scenario &amp; Register II</a:t>
            </a:r>
          </a:p>
          <a:p>
            <a:r>
              <a:rPr lang="en-US" dirty="0" smtClean="0"/>
              <a:t>Complete Scenario </a:t>
            </a:r>
            <a:r>
              <a:rPr lang="en-US" smtClean="0"/>
              <a:t>&amp; Register III</a:t>
            </a:r>
            <a:endParaRPr lang="en-US" dirty="0"/>
          </a:p>
        </p:txBody>
      </p:sp>
    </p:spTree>
    <p:extLst>
      <p:ext uri="{BB962C8B-B14F-4D97-AF65-F5344CB8AC3E}">
        <p14:creationId xmlns:p14="http://schemas.microsoft.com/office/powerpoint/2010/main" val="74618771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4953000"/>
          </a:xfrm>
        </p:spPr>
        <p:txBody>
          <a:bodyPr>
            <a:normAutofit lnSpcReduction="10000"/>
          </a:bodyPr>
          <a:lstStyle/>
          <a:p>
            <a:r>
              <a:rPr lang="en-US" dirty="0" smtClean="0"/>
              <a:t>Most debit cards, on the other hand, can be used with merchants as well as an ATM machine. In the future, debit cards may replace checks because they are easier to use and recordkeeping is similar: </a:t>
            </a:r>
            <a:r>
              <a:rPr lang="en-US" b="1" dirty="0" smtClean="0"/>
              <a:t>debits</a:t>
            </a:r>
            <a:r>
              <a:rPr lang="en-US" dirty="0" smtClean="0"/>
              <a:t> must be subtracted from a bank account. Students will learn the advantages and disadvantages of debit cards and practice the type of recordkeeping they will use at JA Finance Park.</a:t>
            </a:r>
            <a:endParaRPr lang="en-US" dirty="0"/>
          </a:p>
        </p:txBody>
      </p:sp>
    </p:spTree>
    <p:extLst>
      <p:ext uri="{BB962C8B-B14F-4D97-AF65-F5344CB8AC3E}">
        <p14:creationId xmlns:p14="http://schemas.microsoft.com/office/powerpoint/2010/main" val="3810363721"/>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Terms</a:t>
            </a:r>
            <a:endParaRPr lang="en-US" dirty="0"/>
          </a:p>
        </p:txBody>
      </p:sp>
      <p:sp>
        <p:nvSpPr>
          <p:cNvPr id="3" name="Content Placeholder 2"/>
          <p:cNvSpPr>
            <a:spLocks noGrp="1"/>
          </p:cNvSpPr>
          <p:nvPr>
            <p:ph idx="1"/>
          </p:nvPr>
        </p:nvSpPr>
        <p:spPr/>
        <p:txBody>
          <a:bodyPr>
            <a:normAutofit lnSpcReduction="10000"/>
          </a:bodyPr>
          <a:lstStyle/>
          <a:p>
            <a:r>
              <a:rPr lang="en-US" dirty="0" smtClean="0"/>
              <a:t>ATM</a:t>
            </a:r>
          </a:p>
          <a:p>
            <a:pPr lvl="1"/>
            <a:r>
              <a:rPr lang="en-US" dirty="0" smtClean="0"/>
              <a:t>A card that allows basic financial services from an automated teller machine.</a:t>
            </a:r>
          </a:p>
          <a:p>
            <a:r>
              <a:rPr lang="en-US" dirty="0" smtClean="0"/>
              <a:t>Debit</a:t>
            </a:r>
          </a:p>
          <a:p>
            <a:pPr lvl="1"/>
            <a:r>
              <a:rPr lang="en-US" dirty="0" smtClean="0"/>
              <a:t>The amount deducted from a bank account.</a:t>
            </a:r>
          </a:p>
          <a:p>
            <a:r>
              <a:rPr lang="en-US" dirty="0" smtClean="0"/>
              <a:t>Debit Card</a:t>
            </a:r>
          </a:p>
          <a:p>
            <a:pPr lvl="1"/>
            <a:r>
              <a:rPr lang="en-US" dirty="0" smtClean="0"/>
              <a:t>A card that looks like a credit card but operates like cash; money is immediately subtracted from the user’s bank account.</a:t>
            </a:r>
            <a:endParaRPr lang="en-US" dirty="0"/>
          </a:p>
        </p:txBody>
      </p:sp>
    </p:spTree>
    <p:extLst>
      <p:ext uri="{BB962C8B-B14F-4D97-AF65-F5344CB8AC3E}">
        <p14:creationId xmlns:p14="http://schemas.microsoft.com/office/powerpoint/2010/main" val="251559411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par>
                                <p:cTn id="24" presetID="14" presetClass="entr" presetSubtype="1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of an ATM/Debit Card</a:t>
            </a:r>
            <a:endParaRPr lang="en-US" dirty="0"/>
          </a:p>
        </p:txBody>
      </p:sp>
      <p:sp>
        <p:nvSpPr>
          <p:cNvPr id="3" name="Content Placeholder 2"/>
          <p:cNvSpPr>
            <a:spLocks noGrp="1"/>
          </p:cNvSpPr>
          <p:nvPr>
            <p:ph idx="1"/>
          </p:nvPr>
        </p:nvSpPr>
        <p:spPr>
          <a:xfrm>
            <a:off x="609600" y="1600200"/>
            <a:ext cx="8305800" cy="5181600"/>
          </a:xfrm>
        </p:spPr>
        <p:txBody>
          <a:bodyPr>
            <a:normAutofit lnSpcReduction="10000"/>
          </a:bodyPr>
          <a:lstStyle/>
          <a:p>
            <a:r>
              <a:rPr lang="en-US" dirty="0" smtClean="0"/>
              <a:t>Operates like check or cash. The transaction amount immediately comes out of your account with no interest charge.</a:t>
            </a:r>
          </a:p>
          <a:p>
            <a:r>
              <a:rPr lang="en-US" dirty="0" smtClean="0"/>
              <a:t>Can be used wherever credit cards are accepted </a:t>
            </a:r>
            <a:r>
              <a:rPr lang="en-US" dirty="0" smtClean="0"/>
              <a:t>(card logo will be displayed).</a:t>
            </a:r>
          </a:p>
          <a:p>
            <a:r>
              <a:rPr lang="en-US" dirty="0" smtClean="0"/>
              <a:t>Can be attached to a checking or savings account, and sometimes both.</a:t>
            </a:r>
          </a:p>
          <a:p>
            <a:r>
              <a:rPr lang="en-US" dirty="0" smtClean="0"/>
              <a:t>Can be used to withdraw cash at ATMs or when making a purchase using the card’s PIN (personal identification number).</a:t>
            </a:r>
            <a:endParaRPr lang="en-US" dirty="0" smtClean="0"/>
          </a:p>
        </p:txBody>
      </p:sp>
      <p:sp>
        <p:nvSpPr>
          <p:cNvPr id="4" name="Text Placeholder 3"/>
          <p:cNvSpPr>
            <a:spLocks noGrp="1"/>
          </p:cNvSpPr>
          <p:nvPr>
            <p:ph type="body" idx="4294967295"/>
          </p:nvPr>
        </p:nvSpPr>
        <p:spPr>
          <a:xfrm>
            <a:off x="0" y="1143000"/>
            <a:ext cx="4040188" cy="639763"/>
          </a:xfrm>
        </p:spPr>
        <p:txBody>
          <a:bodyPr/>
          <a:lstStyle/>
          <a:p>
            <a:r>
              <a:rPr lang="en-US" dirty="0" smtClean="0"/>
              <a:t>A Debit Card</a:t>
            </a:r>
            <a:endParaRPr lang="en-US" dirty="0"/>
          </a:p>
        </p:txBody>
      </p:sp>
    </p:spTree>
    <p:extLst>
      <p:ext uri="{BB962C8B-B14F-4D97-AF65-F5344CB8AC3E}">
        <p14:creationId xmlns:p14="http://schemas.microsoft.com/office/powerpoint/2010/main" val="387224473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of an ATM/Debit Card</a:t>
            </a:r>
            <a:endParaRPr lang="en-US" dirty="0"/>
          </a:p>
        </p:txBody>
      </p:sp>
      <p:sp>
        <p:nvSpPr>
          <p:cNvPr id="3" name="Content Placeholder 2"/>
          <p:cNvSpPr>
            <a:spLocks noGrp="1"/>
          </p:cNvSpPr>
          <p:nvPr>
            <p:ph idx="1"/>
          </p:nvPr>
        </p:nvSpPr>
        <p:spPr>
          <a:xfrm>
            <a:off x="609600" y="1600200"/>
            <a:ext cx="8305800" cy="5181600"/>
          </a:xfrm>
        </p:spPr>
        <p:txBody>
          <a:bodyPr>
            <a:normAutofit/>
          </a:bodyPr>
          <a:lstStyle/>
          <a:p>
            <a:r>
              <a:rPr lang="en-US" dirty="0" smtClean="0"/>
              <a:t>Is easier to carry and more readily accepted than a check. This is especially useful when traveling out of town where your check might not be taken.</a:t>
            </a:r>
          </a:p>
          <a:p>
            <a:r>
              <a:rPr lang="en-US" dirty="0" smtClean="0"/>
              <a:t>Usually has no annual fee; however, be careful where you use your card, because there may be fees, especially when withdrawing cash.</a:t>
            </a:r>
            <a:endParaRPr lang="en-US" dirty="0" smtClean="0"/>
          </a:p>
        </p:txBody>
      </p:sp>
      <p:sp>
        <p:nvSpPr>
          <p:cNvPr id="4" name="Text Placeholder 3"/>
          <p:cNvSpPr>
            <a:spLocks noGrp="1"/>
          </p:cNvSpPr>
          <p:nvPr>
            <p:ph type="body" idx="4294967295"/>
          </p:nvPr>
        </p:nvSpPr>
        <p:spPr>
          <a:xfrm>
            <a:off x="0" y="1143000"/>
            <a:ext cx="4040188" cy="639763"/>
          </a:xfrm>
        </p:spPr>
        <p:txBody>
          <a:bodyPr/>
          <a:lstStyle/>
          <a:p>
            <a:r>
              <a:rPr lang="en-US" dirty="0" smtClean="0"/>
              <a:t>A Debit Card</a:t>
            </a:r>
            <a:endParaRPr lang="en-US" dirty="0"/>
          </a:p>
        </p:txBody>
      </p:sp>
    </p:spTree>
    <p:extLst>
      <p:ext uri="{BB962C8B-B14F-4D97-AF65-F5344CB8AC3E}">
        <p14:creationId xmlns:p14="http://schemas.microsoft.com/office/powerpoint/2010/main" val="364739794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of an ATM/Debit Card</a:t>
            </a:r>
            <a:endParaRPr lang="en-US" dirty="0"/>
          </a:p>
        </p:txBody>
      </p:sp>
      <p:sp>
        <p:nvSpPr>
          <p:cNvPr id="3" name="Content Placeholder 2"/>
          <p:cNvSpPr>
            <a:spLocks noGrp="1"/>
          </p:cNvSpPr>
          <p:nvPr>
            <p:ph idx="1"/>
          </p:nvPr>
        </p:nvSpPr>
        <p:spPr>
          <a:xfrm>
            <a:off x="609600" y="1600200"/>
            <a:ext cx="8305800" cy="5181600"/>
          </a:xfrm>
        </p:spPr>
        <p:txBody>
          <a:bodyPr>
            <a:normAutofit fontScale="92500"/>
          </a:bodyPr>
          <a:lstStyle/>
          <a:p>
            <a:r>
              <a:rPr lang="en-US" dirty="0" smtClean="0"/>
              <a:t>Can be a problem if an error is made. When making error corrections, many retailers will do a “void transaction,” which cancels the sale and prevents it from being processed. This system works fine with credit cards, but </a:t>
            </a:r>
            <a:r>
              <a:rPr lang="en-US" dirty="0" smtClean="0"/>
              <a:t>with debit card transactions, once an approval code is obtained, your money is held. A “voided transaction” will not be removed until released by the retailer, which can sometimes take up to 30 days! That means those funds may be out of your reach for some time.</a:t>
            </a:r>
            <a:endParaRPr lang="en-US" dirty="0" smtClean="0"/>
          </a:p>
        </p:txBody>
      </p:sp>
      <p:sp>
        <p:nvSpPr>
          <p:cNvPr id="4" name="Text Placeholder 3"/>
          <p:cNvSpPr>
            <a:spLocks noGrp="1"/>
          </p:cNvSpPr>
          <p:nvPr>
            <p:ph type="body" idx="4294967295"/>
          </p:nvPr>
        </p:nvSpPr>
        <p:spPr>
          <a:xfrm>
            <a:off x="0" y="1143000"/>
            <a:ext cx="4040188" cy="639763"/>
          </a:xfrm>
        </p:spPr>
        <p:txBody>
          <a:bodyPr/>
          <a:lstStyle/>
          <a:p>
            <a:r>
              <a:rPr lang="en-US" dirty="0" smtClean="0"/>
              <a:t>A </a:t>
            </a:r>
            <a:r>
              <a:rPr lang="en-US" dirty="0" smtClean="0"/>
              <a:t>Debit </a:t>
            </a:r>
            <a:r>
              <a:rPr lang="en-US" dirty="0" smtClean="0"/>
              <a:t>Card</a:t>
            </a:r>
            <a:endParaRPr lang="en-US" dirty="0"/>
          </a:p>
        </p:txBody>
      </p:sp>
    </p:spTree>
    <p:extLst>
      <p:ext uri="{BB962C8B-B14F-4D97-AF65-F5344CB8AC3E}">
        <p14:creationId xmlns:p14="http://schemas.microsoft.com/office/powerpoint/2010/main" val="4079765039"/>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of an ATM/Debit Card</a:t>
            </a:r>
            <a:endParaRPr lang="en-US" dirty="0"/>
          </a:p>
        </p:txBody>
      </p:sp>
      <p:sp>
        <p:nvSpPr>
          <p:cNvPr id="3" name="Content Placeholder 2"/>
          <p:cNvSpPr>
            <a:spLocks noGrp="1"/>
          </p:cNvSpPr>
          <p:nvPr>
            <p:ph idx="1"/>
          </p:nvPr>
        </p:nvSpPr>
        <p:spPr>
          <a:xfrm>
            <a:off x="609600" y="1600200"/>
            <a:ext cx="8305800" cy="5181600"/>
          </a:xfrm>
        </p:spPr>
        <p:txBody>
          <a:bodyPr>
            <a:normAutofit/>
          </a:bodyPr>
          <a:lstStyle/>
          <a:p>
            <a:r>
              <a:rPr lang="en-US" dirty="0" smtClean="0"/>
              <a:t>Is not reported to credit bureaus and, therefore, is not a way to build credit history.</a:t>
            </a:r>
          </a:p>
          <a:p>
            <a:r>
              <a:rPr lang="en-US" dirty="0" smtClean="0"/>
              <a:t>Can cause a financial fiasco if it falls into the wrong hands because the amount comes straight out of your account. </a:t>
            </a:r>
            <a:r>
              <a:rPr lang="en-US" dirty="0" smtClean="0"/>
              <a:t>If a thief gets your card – or even just the account number – he can clean out your account along with any overdraft protection.</a:t>
            </a:r>
            <a:endParaRPr lang="en-US" dirty="0" smtClean="0"/>
          </a:p>
        </p:txBody>
      </p:sp>
      <p:sp>
        <p:nvSpPr>
          <p:cNvPr id="4" name="Text Placeholder 3"/>
          <p:cNvSpPr>
            <a:spLocks noGrp="1"/>
          </p:cNvSpPr>
          <p:nvPr>
            <p:ph type="body" idx="4294967295"/>
          </p:nvPr>
        </p:nvSpPr>
        <p:spPr>
          <a:xfrm>
            <a:off x="0" y="1143000"/>
            <a:ext cx="4040188" cy="639763"/>
          </a:xfrm>
        </p:spPr>
        <p:txBody>
          <a:bodyPr/>
          <a:lstStyle/>
          <a:p>
            <a:r>
              <a:rPr lang="en-US" dirty="0" smtClean="0"/>
              <a:t>A Debit Card</a:t>
            </a:r>
            <a:endParaRPr lang="en-US" dirty="0"/>
          </a:p>
        </p:txBody>
      </p:sp>
    </p:spTree>
    <p:extLst>
      <p:ext uri="{BB962C8B-B14F-4D97-AF65-F5344CB8AC3E}">
        <p14:creationId xmlns:p14="http://schemas.microsoft.com/office/powerpoint/2010/main" val="293517974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View of an ATM/Debit Card</a:t>
            </a:r>
            <a:endParaRPr lang="en-US" dirty="0"/>
          </a:p>
        </p:txBody>
      </p:sp>
      <p:sp>
        <p:nvSpPr>
          <p:cNvPr id="3" name="Content Placeholder 2"/>
          <p:cNvSpPr>
            <a:spLocks noGrp="1"/>
          </p:cNvSpPr>
          <p:nvPr>
            <p:ph idx="1"/>
          </p:nvPr>
        </p:nvSpPr>
        <p:spPr>
          <a:xfrm>
            <a:off x="609600" y="1600200"/>
            <a:ext cx="8305800" cy="5181600"/>
          </a:xfrm>
        </p:spPr>
        <p:txBody>
          <a:bodyPr>
            <a:normAutofit/>
          </a:bodyPr>
          <a:lstStyle/>
          <a:p>
            <a:r>
              <a:rPr lang="en-US" dirty="0" smtClean="0"/>
              <a:t>Can be used to withdraw cash at ATMs using the card’s PIN. The withdrawal amount immediately comes out of your account with no interest charge.</a:t>
            </a:r>
          </a:p>
          <a:p>
            <a:r>
              <a:rPr lang="en-US" dirty="0" smtClean="0"/>
              <a:t>Can be attached to a checking or savings account, and sometimes both.</a:t>
            </a:r>
          </a:p>
        </p:txBody>
      </p:sp>
      <p:sp>
        <p:nvSpPr>
          <p:cNvPr id="4" name="Text Placeholder 3"/>
          <p:cNvSpPr>
            <a:spLocks noGrp="1"/>
          </p:cNvSpPr>
          <p:nvPr>
            <p:ph type="body" idx="4294967295"/>
          </p:nvPr>
        </p:nvSpPr>
        <p:spPr>
          <a:xfrm>
            <a:off x="0" y="1143000"/>
            <a:ext cx="4040188" cy="639763"/>
          </a:xfrm>
        </p:spPr>
        <p:txBody>
          <a:bodyPr/>
          <a:lstStyle/>
          <a:p>
            <a:r>
              <a:rPr lang="en-US" dirty="0" smtClean="0"/>
              <a:t>An ATM Card</a:t>
            </a:r>
            <a:endParaRPr lang="en-US" dirty="0"/>
          </a:p>
        </p:txBody>
      </p:sp>
    </p:spTree>
    <p:extLst>
      <p:ext uri="{BB962C8B-B14F-4D97-AF65-F5344CB8AC3E}">
        <p14:creationId xmlns:p14="http://schemas.microsoft.com/office/powerpoint/2010/main" val="2438547866"/>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Welco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elcome">
      <a:majorFont>
        <a:latin typeface="Book Antiqua"/>
        <a:ea typeface=""/>
        <a:cs typeface=""/>
        <a:font script="Jpan" typeface="ＭＳ Ｐゴシック"/>
        <a:font script="Hang" typeface="돋움"/>
        <a:font script="Hans" typeface="华文中宋"/>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mbria"/>
        <a:ea typeface=""/>
        <a:cs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elcome">
      <a:fillStyleLst>
        <a:solidFill>
          <a:schemeClr val="phClr">
            <a:tint val="100000"/>
            <a:shade val="100000"/>
            <a:hueMod val="100000"/>
            <a:satMod val="150000"/>
          </a:schemeClr>
        </a:solidFill>
        <a:gradFill rotWithShape="1">
          <a:gsLst>
            <a:gs pos="0">
              <a:schemeClr val="phClr">
                <a:tint val="10000"/>
                <a:shade val="100000"/>
                <a:hueMod val="100000"/>
                <a:satMod val="1000000"/>
              </a:schemeClr>
            </a:gs>
            <a:gs pos="100000">
              <a:schemeClr val="phClr">
                <a:tint val="100000"/>
                <a:shade val="100000"/>
                <a:hueMod val="100000"/>
                <a:satMod val="300000"/>
              </a:schemeClr>
            </a:gs>
          </a:gsLst>
          <a:lin ang="16200000" scaled="1"/>
        </a:gradFill>
        <a:gradFill flip="none" rotWithShape="1">
          <a:gsLst>
            <a:gs pos="0">
              <a:schemeClr val="phClr">
                <a:tint val="70000"/>
              </a:schemeClr>
            </a:gs>
            <a:gs pos="30000">
              <a:schemeClr val="phClr">
                <a:tint val="90000"/>
              </a:schemeClr>
            </a:gs>
            <a:gs pos="88000">
              <a:schemeClr val="phClr">
                <a:shade val="30000"/>
              </a:schemeClr>
            </a:gs>
            <a:gs pos="100000">
              <a:schemeClr val="phClr">
                <a:shade val="20000"/>
              </a:schemeClr>
            </a:gs>
          </a:gsLst>
          <a:lin ang="5400000" scaled="1"/>
          <a:tileRect/>
        </a:gradFill>
      </a:fillStyleLst>
      <a:lnStyleLst>
        <a:ln w="127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glow>
              <a:schemeClr val="phClr">
                <a:tint val="100000"/>
                <a:shade val="100000"/>
                <a:hueMod val="100000"/>
                <a:satMod val="100000"/>
              </a:schemeClr>
            </a:glow>
          </a:effectLst>
        </a:effectStyle>
        <a:effectStyle>
          <a:effectLst>
            <a:outerShdw blurRad="39000" dist="25400" dir="5400000">
              <a:srgbClr val="000000">
                <a:alpha val="40000"/>
              </a:srgbClr>
            </a:outerShdw>
          </a:effectLst>
        </a:effectStyle>
        <a:effectStyle>
          <a:effectLst>
            <a:outerShdw blurRad="39000" dist="25400" dir="5400000">
              <a:srgbClr val="000000">
                <a:alpha val="30000"/>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Lst>
      <a:bgFillStyleLst>
        <a:solidFill>
          <a:schemeClr val="phClr">
            <a:tint val="100000"/>
            <a:shade val="100000"/>
            <a:hueMod val="100000"/>
            <a:satMod val="100000"/>
          </a:schemeClr>
        </a:solidFill>
        <a:gradFill rotWithShape="1">
          <a:gsLst>
            <a:gs pos="0">
              <a:schemeClr val="phClr">
                <a:tint val="100000"/>
                <a:shade val="30000"/>
                <a:hueMod val="100000"/>
              </a:schemeClr>
            </a:gs>
            <a:gs pos="20000">
              <a:schemeClr val="phClr">
                <a:tint val="100000"/>
                <a:shade val="100000"/>
                <a:hueMod val="100000"/>
              </a:schemeClr>
            </a:gs>
            <a:gs pos="100000">
              <a:schemeClr val="phClr">
                <a:tint val="90000"/>
                <a:shade val="100000"/>
                <a:hueMod val="100000"/>
                <a:satMod val="1600000"/>
              </a:schemeClr>
            </a:gs>
          </a:gsLst>
          <a:lin ang="16200000" scaled="1"/>
        </a:gradFill>
        <a:gradFill rotWithShape="1">
          <a:gsLst>
            <a:gs pos="0">
              <a:schemeClr val="phClr">
                <a:tint val="100000"/>
                <a:shade val="30000"/>
                <a:hueMod val="100000"/>
                <a:satMod val="1600000"/>
              </a:schemeClr>
            </a:gs>
            <a:gs pos="20000">
              <a:schemeClr val="phClr">
                <a:tint val="100000"/>
                <a:shade val="100000"/>
                <a:hueMod val="100000"/>
                <a:satMod val="500000"/>
              </a:schemeClr>
            </a:gs>
            <a:gs pos="100000">
              <a:schemeClr val="phClr">
                <a:tint val="90000"/>
                <a:shade val="100000"/>
                <a:hueMod val="100000"/>
                <a:satMod val="16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Welcome</Template>
  <TotalTime>133</TotalTime>
  <Words>1506</Words>
  <Application>Microsoft Office PowerPoint</Application>
  <PresentationFormat>On-screen Show (4:3)</PresentationFormat>
  <Paragraphs>185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Welcome</vt:lpstr>
      <vt:lpstr>ATM/Debit Cards</vt:lpstr>
      <vt:lpstr>Introduction</vt:lpstr>
      <vt:lpstr>Introduction</vt:lpstr>
      <vt:lpstr>Key Terms</vt:lpstr>
      <vt:lpstr>View of an ATM/Debit Card</vt:lpstr>
      <vt:lpstr>View of an ATM/Debit Card</vt:lpstr>
      <vt:lpstr>View of an ATM/Debit Card</vt:lpstr>
      <vt:lpstr>View of an ATM/Debit Card</vt:lpstr>
      <vt:lpstr>View of an ATM/Debit Card</vt:lpstr>
      <vt:lpstr>Question Session</vt:lpstr>
      <vt:lpstr>Word Map – Page 37</vt:lpstr>
      <vt:lpstr>Debit Cards – Page 6</vt:lpstr>
      <vt:lpstr>Debit Cards – Page 6</vt:lpstr>
      <vt:lpstr>Debit Cards – Page 6</vt:lpstr>
      <vt:lpstr>Page 7 – Debit Cards:  Beyond Cash and Checks</vt:lpstr>
      <vt:lpstr>Page 7 – Debit Cards:  Beyond Cash and Checks</vt:lpstr>
      <vt:lpstr>Page 7 – Debit Cards:  Beyond Cash and Checks</vt:lpstr>
      <vt:lpstr>Page 7 – Debit Cards:  Beyond Cash and Checks</vt:lpstr>
      <vt:lpstr>Page 7 – Debit Cards:  Beyond Cash and Checks</vt:lpstr>
      <vt:lpstr>Page 7 – Debit Cards:  Beyond Cash and Checks</vt:lpstr>
      <vt:lpstr>PowerPoint Presentation</vt:lpstr>
      <vt:lpstr>PowerPoint Presentation</vt:lpstr>
      <vt:lpstr>Homework</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ATM/Debit Cards</dc:title>
  <dc:creator>Jessica Koeppel</dc:creator>
  <cp:lastModifiedBy>Jessica</cp:lastModifiedBy>
  <cp:revision>18</cp:revision>
  <dcterms:created xsi:type="dcterms:W3CDTF">2011-10-19T22:25:37Z</dcterms:created>
  <dcterms:modified xsi:type="dcterms:W3CDTF">2011-10-24T06:01:01Z</dcterms:modified>
</cp:coreProperties>
</file>